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4.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5.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6.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37" r:id="rId2"/>
    <p:sldId id="338" r:id="rId3"/>
    <p:sldId id="339" r:id="rId4"/>
    <p:sldId id="340" r:id="rId5"/>
    <p:sldId id="341" r:id="rId6"/>
    <p:sldId id="342" r:id="rId7"/>
    <p:sldId id="329" r:id="rId8"/>
    <p:sldId id="330" r:id="rId9"/>
    <p:sldId id="331" r:id="rId10"/>
    <p:sldId id="332" r:id="rId11"/>
    <p:sldId id="322" r:id="rId12"/>
    <p:sldId id="333" r:id="rId13"/>
    <p:sldId id="334" r:id="rId14"/>
    <p:sldId id="266" r:id="rId15"/>
    <p:sldId id="319" r:id="rId16"/>
    <p:sldId id="326" r:id="rId17"/>
    <p:sldId id="258" r:id="rId18"/>
    <p:sldId id="335" r:id="rId19"/>
    <p:sldId id="268" r:id="rId20"/>
    <p:sldId id="270" r:id="rId21"/>
    <p:sldId id="271" r:id="rId22"/>
    <p:sldId id="273" r:id="rId23"/>
    <p:sldId id="275" r:id="rId24"/>
    <p:sldId id="327" r:id="rId25"/>
    <p:sldId id="276" r:id="rId26"/>
    <p:sldId id="312" r:id="rId27"/>
    <p:sldId id="277" r:id="rId28"/>
    <p:sldId id="278" r:id="rId29"/>
    <p:sldId id="300" r:id="rId30"/>
    <p:sldId id="297" r:id="rId31"/>
    <p:sldId id="301" r:id="rId32"/>
    <p:sldId id="298" r:id="rId33"/>
    <p:sldId id="302" r:id="rId34"/>
    <p:sldId id="299" r:id="rId35"/>
    <p:sldId id="279" r:id="rId36"/>
    <p:sldId id="310" r:id="rId37"/>
    <p:sldId id="311" r:id="rId38"/>
    <p:sldId id="259"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31" autoAdjust="0"/>
    <p:restoredTop sz="97866" autoAdjust="0"/>
  </p:normalViewPr>
  <p:slideViewPr>
    <p:cSldViewPr snapToGrid="0" showGuides="1">
      <p:cViewPr varScale="1">
        <p:scale>
          <a:sx n="128" d="100"/>
          <a:sy n="128" d="100"/>
        </p:scale>
        <p:origin x="328" y="-664"/>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FF7600"/>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axId val="443472448"/>
        <c:axId val="840631872"/>
      </c:barChart>
      <c:catAx>
        <c:axId val="44347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axId val="443472448"/>
        <c:axId val="840631872"/>
      </c:barChart>
      <c:catAx>
        <c:axId val="44347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87217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ln w="28575" cap="rnd">
              <a:solidFill>
                <a:srgbClr val="FF760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ln w="28575" cap="rnd">
              <a:solidFill>
                <a:schemeClr val="accent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smooth val="0"/>
        <c:axId val="443472448"/>
        <c:axId val="840631872"/>
      </c:line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872175"/>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ln w="28575" cap="rnd">
              <a:solidFill>
                <a:srgbClr val="FF7600"/>
              </a:solidFill>
              <a:round/>
            </a:ln>
            <a:effectLst/>
          </c:spPr>
          <c:marker>
            <c:symbol val="circle"/>
            <c:size val="5"/>
            <c:spPr>
              <a:solidFill>
                <a:schemeClr val="accent4"/>
              </a:solidFill>
              <a:ln w="9525">
                <a:solidFill>
                  <a:schemeClr val="accent4"/>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marker val="1"/>
        <c:smooth val="0"/>
        <c:axId val="443472448"/>
        <c:axId val="840631872"/>
      </c:line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6/3/20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1</a:t>
            </a:fld>
            <a:endParaRPr lang="en-US" dirty="0"/>
          </a:p>
        </p:txBody>
      </p:sp>
    </p:spTree>
    <p:extLst>
      <p:ext uri="{BB962C8B-B14F-4D97-AF65-F5344CB8AC3E}">
        <p14:creationId xmlns:p14="http://schemas.microsoft.com/office/powerpoint/2010/main" val="237799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2</a:t>
            </a:fld>
            <a:endParaRPr lang="en-US" dirty="0"/>
          </a:p>
        </p:txBody>
      </p:sp>
    </p:spTree>
    <p:extLst>
      <p:ext uri="{BB962C8B-B14F-4D97-AF65-F5344CB8AC3E}">
        <p14:creationId xmlns:p14="http://schemas.microsoft.com/office/powerpoint/2010/main" val="99733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3</a:t>
            </a:fld>
            <a:endParaRPr lang="en-US" dirty="0"/>
          </a:p>
        </p:txBody>
      </p:sp>
    </p:spTree>
    <p:extLst>
      <p:ext uri="{BB962C8B-B14F-4D97-AF65-F5344CB8AC3E}">
        <p14:creationId xmlns:p14="http://schemas.microsoft.com/office/powerpoint/2010/main" val="4161124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2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1.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1.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hyperlink" Target="https://brandcenter.rotary.org/en-GB" TargetMode="External"/><Relationship Id="rId7" Type="http://schemas.openxmlformats.org/officeDocument/2006/relationships/hyperlink" Target="https://brandcenter.rotary.org/en-GB/App/AssetDetails/b/www/Asset/Details/118?brand=www&amp;returnUrl=https://brandcenter.rotary.org/en-GB/Guidelines&amp;page=1&amp;pageSize=100&amp;showadvancedsearch=False&amp;showkeywordfilters=True&amp;showselectedkeywordfilters=True&amp;largeLayout=False&amp;b=www&amp;bs=www&amp;k=42&amp;k=17&amp;pg=Public&amp;view=Standard" TargetMode="External"/><Relationship Id="rId2" Type="http://schemas.openxmlformats.org/officeDocument/2006/relationships/slideLayout" Target="../slideLayouts/slideLayout22.xml"/><Relationship Id="rId1" Type="http://schemas.openxmlformats.org/officeDocument/2006/relationships/tags" Target="../tags/tag6.xml"/><Relationship Id="rId6" Type="http://schemas.openxmlformats.org/officeDocument/2006/relationships/hyperlink" Target="https://www.google.com/url?sa=t&amp;rct=j&amp;q=&amp;esrc=s&amp;source=web&amp;cd=1&amp;ved=2ahUKEwiohYHjy9ndAhWq1IMKHQ7RC0AQFjAAegQICRAC&amp;url=https://my.rotary.org/en/document/tell-rotarys-story-voice-and-visual-identity-guidelines-rotarians&amp;usg=AOvVaw03k6bEYAtIvoE2v2-nhKUM" TargetMode="External"/><Relationship Id="rId5" Type="http://schemas.openxmlformats.org/officeDocument/2006/relationships/hyperlink" Target="https://brandcenter.rotary.org/en-GB/Images-Video/Videos" TargetMode="External"/><Relationship Id="rId4" Type="http://schemas.openxmlformats.org/officeDocument/2006/relationships/hyperlink" Target="https://brandcenter.rotary.org/en-GB/Images-Video/Imag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otary.org/brandcenter" TargetMode="Externa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9.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10.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7769BC6-52A5-B74F-A9C6-805D3D5EABC1}"/>
              </a:ext>
            </a:extLst>
          </p:cNvPr>
          <p:cNvSpPr>
            <a:spLocks noGrp="1"/>
          </p:cNvSpPr>
          <p:nvPr>
            <p:ph idx="1"/>
          </p:nvPr>
        </p:nvSpPr>
        <p:spPr/>
        <p:txBody>
          <a:bodyPr/>
          <a:lstStyle/>
          <a:p>
            <a:pPr lvl="0"/>
            <a:r>
              <a:rPr lang="en-US" dirty="0">
                <a:latin typeface="Arial" panose="020B0604020202020204" pitchFamily="34" charset="0"/>
                <a:ea typeface="Arial" charset="0"/>
                <a:cs typeface="Arial" panose="020B0604020202020204" pitchFamily="34" charset="0"/>
              </a:rPr>
              <a:t>This template provides the styles, colors, and layout options to help you create your own Rotary club PowerPoint presentation. </a:t>
            </a:r>
          </a:p>
          <a:p>
            <a:pPr lvl="0"/>
            <a:r>
              <a:rPr lang="en-US" dirty="0">
                <a:latin typeface="Arial" panose="020B0604020202020204" pitchFamily="34" charset="0"/>
                <a:ea typeface="Arial" charset="0"/>
                <a:cs typeface="Arial" panose="020B0604020202020204" pitchFamily="34" charset="0"/>
              </a:rPr>
              <a:t>You don’t have to use all the slides in your presentation. You can delete the slides you don’t want and duplicate those you would like more of. You can also change the order of the slides.</a:t>
            </a:r>
          </a:p>
        </p:txBody>
      </p:sp>
      <p:sp>
        <p:nvSpPr>
          <p:cNvPr id="4" name="Title 3">
            <a:extLst>
              <a:ext uri="{FF2B5EF4-FFF2-40B4-BE49-F238E27FC236}">
                <a16:creationId xmlns:a16="http://schemas.microsoft.com/office/drawing/2014/main" id="{19040933-1B97-D84F-AA11-06A7D76F8149}"/>
              </a:ext>
            </a:extLst>
          </p:cNvPr>
          <p:cNvSpPr>
            <a:spLocks noGrp="1"/>
          </p:cNvSpPr>
          <p:nvPr>
            <p:ph type="title"/>
          </p:nvPr>
        </p:nvSpPr>
        <p:spPr/>
        <p:txBody>
          <a:bodyPr/>
          <a:lstStyle/>
          <a:p>
            <a:r>
              <a:rPr lang="en-US" dirty="0"/>
              <a:t>Welcome to </a:t>
            </a:r>
            <a:br>
              <a:rPr lang="en-US" dirty="0"/>
            </a:br>
            <a:r>
              <a:rPr lang="en-US" dirty="0"/>
              <a:t>the Rotary club PowerPoint template</a:t>
            </a:r>
          </a:p>
        </p:txBody>
      </p:sp>
    </p:spTree>
    <p:custDataLst>
      <p:tags r:id="rId1"/>
    </p:custDataLst>
    <p:extLst>
      <p:ext uri="{BB962C8B-B14F-4D97-AF65-F5344CB8AC3E}">
        <p14:creationId xmlns:p14="http://schemas.microsoft.com/office/powerpoint/2010/main" val="7382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2B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3">
            <a:extLst>
              <a:ext uri="{FF2B5EF4-FFF2-40B4-BE49-F238E27FC236}">
                <a16:creationId xmlns:a16="http://schemas.microsoft.com/office/drawing/2014/main" id="{64579F64-CD09-4B49-BDB2-30F44803B66C}"/>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27024C03-5862-FA4F-B0AF-F6CDDFD689D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2" name="Text Placeholder 6">
            <a:extLst>
              <a:ext uri="{FF2B5EF4-FFF2-40B4-BE49-F238E27FC236}">
                <a16:creationId xmlns:a16="http://schemas.microsoft.com/office/drawing/2014/main" id="{DDB17D29-39EC-4F4C-9BFA-82793CDBBFEE}"/>
              </a:ext>
            </a:extLst>
          </p:cNvPr>
          <p:cNvSpPr txBox="1">
            <a:spLocks/>
          </p:cNvSpPr>
          <p:nvPr/>
        </p:nvSpPr>
        <p:spPr>
          <a:xfrm>
            <a:off x="4309872" y="5297925"/>
            <a:ext cx="3572256" cy="1149407"/>
          </a:xfrm>
          <a:prstGeom prst="rect">
            <a:avLst/>
          </a:prstGeom>
          <a:noFill/>
          <a:ln w="44450">
            <a:solidFill>
              <a:schemeClr val="bg1"/>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chemeClr val="bg1"/>
                </a:solidFill>
              </a:rPr>
              <a:t>Place the Rotary logo with your </a:t>
            </a:r>
            <a:br>
              <a:rPr lang="en-US" sz="1600" b="1" dirty="0">
                <a:solidFill>
                  <a:schemeClr val="bg1"/>
                </a:solidFill>
              </a:rPr>
            </a:br>
            <a:r>
              <a:rPr lang="en-US" sz="1600" b="1" dirty="0">
                <a:solidFill>
                  <a:schemeClr val="bg1"/>
                </a:solidFill>
              </a:rPr>
              <a:t>club identifier here. </a:t>
            </a:r>
          </a:p>
          <a:p>
            <a:pPr lvl="0" algn="ctr"/>
            <a:r>
              <a:rPr lang="en-US" dirty="0">
                <a:solidFill>
                  <a:schemeClr val="bg1"/>
                </a:solidFill>
              </a:rPr>
              <a:t>(See slide 5 of this template for</a:t>
            </a:r>
            <a:br>
              <a:rPr lang="en-US" dirty="0">
                <a:solidFill>
                  <a:schemeClr val="bg1"/>
                </a:solidFill>
              </a:rPr>
            </a:br>
            <a:r>
              <a:rPr lang="en-US" dirty="0">
                <a:solidFill>
                  <a:schemeClr val="bg1"/>
                </a:solidFill>
              </a:rPr>
              <a:t>club logo instructions.)</a:t>
            </a:r>
            <a:endParaRPr lang="en-US" sz="1800" b="1" dirty="0">
              <a:solidFill>
                <a:schemeClr val="bg1"/>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77977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3">
            <a:extLst>
              <a:ext uri="{FF2B5EF4-FFF2-40B4-BE49-F238E27FC236}">
                <a16:creationId xmlns:a16="http://schemas.microsoft.com/office/drawing/2014/main" id="{597BB3C4-A25A-4E4F-BE28-871986059840}"/>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17448F"/>
                </a:solidFill>
                <a:latin typeface="Arial" panose="020B0604020202020204" pitchFamily="34" charset="0"/>
                <a:cs typeface="Arial" panose="020B0604020202020204" pitchFamily="34" charset="0"/>
              </a:rPr>
              <a:t>TITLE OF PRESENTATION</a:t>
            </a:r>
          </a:p>
        </p:txBody>
      </p:sp>
      <p:sp>
        <p:nvSpPr>
          <p:cNvPr id="8" name="Text Placeholder 6">
            <a:extLst>
              <a:ext uri="{FF2B5EF4-FFF2-40B4-BE49-F238E27FC236}">
                <a16:creationId xmlns:a16="http://schemas.microsoft.com/office/drawing/2014/main" id="{D8087504-2937-DA49-A67C-4C1312BE8F43}"/>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Text Placeholder 6">
            <a:extLst>
              <a:ext uri="{FF2B5EF4-FFF2-40B4-BE49-F238E27FC236}">
                <a16:creationId xmlns:a16="http://schemas.microsoft.com/office/drawing/2014/main" id="{70B57BDF-0193-1346-81CD-C864399467A9}"/>
              </a:ext>
            </a:extLst>
          </p:cNvPr>
          <p:cNvSpPr txBox="1">
            <a:spLocks/>
          </p:cNvSpPr>
          <p:nvPr/>
        </p:nvSpPr>
        <p:spPr>
          <a:xfrm>
            <a:off x="4309872" y="5297925"/>
            <a:ext cx="3572256" cy="1149407"/>
          </a:xfrm>
          <a:prstGeom prst="rect">
            <a:avLst/>
          </a:prstGeom>
          <a:noFill/>
          <a:ln w="44450">
            <a:solidFill>
              <a:srgbClr val="15458F"/>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rgbClr val="15458F"/>
                </a:solidFill>
              </a:rPr>
              <a:t>Place the Rotary logo with your </a:t>
            </a:r>
            <a:br>
              <a:rPr lang="en-US" sz="1600" b="1" dirty="0">
                <a:solidFill>
                  <a:srgbClr val="15458F"/>
                </a:solidFill>
              </a:rPr>
            </a:br>
            <a:r>
              <a:rPr lang="en-US" sz="1600" b="1" dirty="0">
                <a:solidFill>
                  <a:srgbClr val="15458F"/>
                </a:solidFill>
              </a:rPr>
              <a:t>club identifier here. </a:t>
            </a:r>
          </a:p>
          <a:p>
            <a:pPr lvl="0" algn="ctr"/>
            <a:r>
              <a:rPr lang="en-US" dirty="0">
                <a:solidFill>
                  <a:srgbClr val="15458F"/>
                </a:solidFill>
              </a:rPr>
              <a:t>(See slide 5 of this template for</a:t>
            </a:r>
            <a:br>
              <a:rPr lang="en-US" dirty="0">
                <a:solidFill>
                  <a:srgbClr val="15458F"/>
                </a:solidFill>
              </a:rPr>
            </a:br>
            <a:r>
              <a:rPr lang="en-US" dirty="0">
                <a:solidFill>
                  <a:srgbClr val="15458F"/>
                </a:solidFill>
              </a:rPr>
              <a:t>club logo instructions.)</a:t>
            </a:r>
            <a:endParaRPr lang="en-US" sz="1800" b="1" dirty="0">
              <a:solidFill>
                <a:srgbClr val="15458F"/>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26673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A3185A4-7991-2B41-8184-FF06DCD502E4}"/>
              </a:ext>
            </a:extLst>
          </p:cNvPr>
          <p:cNvSpPr>
            <a:spLocks noGrp="1"/>
          </p:cNvSpPr>
          <p:nvPr>
            <p:ph type="pic" sz="quarter" idx="13"/>
          </p:nvPr>
        </p:nvSpPr>
        <p:spPr/>
      </p:sp>
      <p:sp>
        <p:nvSpPr>
          <p:cNvPr id="3" name="Text Placeholder 2">
            <a:extLst>
              <a:ext uri="{FF2B5EF4-FFF2-40B4-BE49-F238E27FC236}">
                <a16:creationId xmlns:a16="http://schemas.microsoft.com/office/drawing/2014/main" id="{4D252AED-D6DC-CF41-B119-E5E29A15189C}"/>
              </a:ext>
            </a:extLst>
          </p:cNvPr>
          <p:cNvSpPr>
            <a:spLocks noGrp="1"/>
          </p:cNvSpPr>
          <p:nvPr>
            <p:ph type="body" sz="quarter" idx="14"/>
          </p:nvPr>
        </p:nvSpPr>
        <p:spPr/>
        <p:txBody>
          <a:bodyPr>
            <a:normAutofit lnSpcReduction="10000"/>
          </a:bodyPr>
          <a:lstStyle/>
          <a:p>
            <a:r>
              <a:rPr lang="en-US" dirty="0"/>
              <a:t>Title of presentation</a:t>
            </a:r>
          </a:p>
        </p:txBody>
      </p:sp>
      <p:sp>
        <p:nvSpPr>
          <p:cNvPr id="4" name="Subtitle 3">
            <a:extLst>
              <a:ext uri="{FF2B5EF4-FFF2-40B4-BE49-F238E27FC236}">
                <a16:creationId xmlns:a16="http://schemas.microsoft.com/office/drawing/2014/main" id="{AD02D1AD-0A48-1246-84E5-C8F9E3E2D0EC}"/>
              </a:ext>
            </a:extLst>
          </p:cNvPr>
          <p:cNvSpPr>
            <a:spLocks noGrp="1"/>
          </p:cNvSpPr>
          <p:nvPr>
            <p:ph type="subTitle" idx="1"/>
          </p:nvPr>
        </p:nvSpPr>
        <p:spPr/>
        <p:txBody>
          <a:bodyPr>
            <a:noAutofit/>
          </a:bodyPr>
          <a:lstStyle/>
          <a:p>
            <a:r>
              <a:rPr lang="en-US" dirty="0"/>
              <a:t>Type your Rotary club name here</a:t>
            </a:r>
          </a:p>
        </p:txBody>
      </p:sp>
      <p:sp>
        <p:nvSpPr>
          <p:cNvPr id="5" name="Slide Number Placeholder 4">
            <a:extLst>
              <a:ext uri="{FF2B5EF4-FFF2-40B4-BE49-F238E27FC236}">
                <a16:creationId xmlns:a16="http://schemas.microsoft.com/office/drawing/2014/main" id="{E56DCC45-ED9D-3041-B564-2941A56CFE41}"/>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
        <p:nvSpPr>
          <p:cNvPr id="8" name="Text Placeholder 6">
            <a:extLst>
              <a:ext uri="{FF2B5EF4-FFF2-40B4-BE49-F238E27FC236}">
                <a16:creationId xmlns:a16="http://schemas.microsoft.com/office/drawing/2014/main" id="{66D236A4-6AAB-4044-A1DD-926C30C2396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179081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B70E55-30EA-164D-BBF9-F3BCD357FAC4}"/>
              </a:ext>
            </a:extLst>
          </p:cNvPr>
          <p:cNvSpPr>
            <a:spLocks noGrp="1"/>
          </p:cNvSpPr>
          <p:nvPr>
            <p:ph type="pic" sz="quarter" idx="13"/>
          </p:nvPr>
        </p:nvSpPr>
        <p:spPr/>
      </p:sp>
      <p:sp>
        <p:nvSpPr>
          <p:cNvPr id="3" name="Text Placeholder 2">
            <a:extLst>
              <a:ext uri="{FF2B5EF4-FFF2-40B4-BE49-F238E27FC236}">
                <a16:creationId xmlns:a16="http://schemas.microsoft.com/office/drawing/2014/main" id="{9F189423-6793-7944-B972-2B1986804164}"/>
              </a:ext>
            </a:extLst>
          </p:cNvPr>
          <p:cNvSpPr>
            <a:spLocks noGrp="1"/>
          </p:cNvSpPr>
          <p:nvPr>
            <p:ph type="body" sz="quarter" idx="14"/>
          </p:nvPr>
        </p:nvSpPr>
        <p:spPr/>
        <p:txBody>
          <a:bodyPr>
            <a:normAutofit lnSpcReduction="10000"/>
          </a:bodyPr>
          <a:lstStyle/>
          <a:p>
            <a:r>
              <a:rPr lang="en-US" dirty="0"/>
              <a:t>Title of presentation</a:t>
            </a:r>
          </a:p>
        </p:txBody>
      </p:sp>
      <p:sp>
        <p:nvSpPr>
          <p:cNvPr id="4" name="Subtitle 3">
            <a:extLst>
              <a:ext uri="{FF2B5EF4-FFF2-40B4-BE49-F238E27FC236}">
                <a16:creationId xmlns:a16="http://schemas.microsoft.com/office/drawing/2014/main" id="{D51E5E0E-2AED-1641-81E5-1993EABF65F5}"/>
              </a:ext>
            </a:extLst>
          </p:cNvPr>
          <p:cNvSpPr>
            <a:spLocks noGrp="1"/>
          </p:cNvSpPr>
          <p:nvPr>
            <p:ph type="subTitle" idx="1"/>
          </p:nvPr>
        </p:nvSpPr>
        <p:spPr/>
        <p:txBody>
          <a:bodyPr/>
          <a:lstStyle/>
          <a:p>
            <a:r>
              <a:rPr lang="en-US" dirty="0"/>
              <a:t>Type your Rotary club name here</a:t>
            </a:r>
          </a:p>
        </p:txBody>
      </p:sp>
      <p:sp>
        <p:nvSpPr>
          <p:cNvPr id="5" name="Slide Number Placeholder 4">
            <a:extLst>
              <a:ext uri="{FF2B5EF4-FFF2-40B4-BE49-F238E27FC236}">
                <a16:creationId xmlns:a16="http://schemas.microsoft.com/office/drawing/2014/main" id="{7792D3BC-FDCD-DD40-AB7B-BFB9CE333ABF}"/>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6" name="Text Placeholder 6">
            <a:extLst>
              <a:ext uri="{FF2B5EF4-FFF2-40B4-BE49-F238E27FC236}">
                <a16:creationId xmlns:a16="http://schemas.microsoft.com/office/drawing/2014/main" id="{C5C5C56E-F9AA-DA43-9BD5-60F270662D0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188943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259378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C9AD25-1026-A841-A9AF-BFC5AC93AD75}"/>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rgbClr val="005DAA"/>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251198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lstStyle/>
          <a:p>
            <a:r>
              <a:rPr lang="en-US" dirty="0"/>
              <a:t>Your options:</a:t>
            </a:r>
          </a:p>
          <a:p>
            <a:pPr lvl="1"/>
            <a:r>
              <a:rPr lang="en-US" dirty="0"/>
              <a:t>Fill this text box with text</a:t>
            </a:r>
          </a:p>
          <a:p>
            <a:pPr lvl="1"/>
            <a:r>
              <a:rPr lang="en-US" dirty="0"/>
              <a:t>Fill this box with bullet points</a:t>
            </a:r>
          </a:p>
          <a:p>
            <a:pPr lvl="1"/>
            <a:r>
              <a:rPr lang="en-US" dirty="0"/>
              <a:t>Delete this box and insert a picture</a:t>
            </a:r>
          </a:p>
          <a:p>
            <a:pPr lvl="1"/>
            <a:r>
              <a:rPr lang="en-US" dirty="0"/>
              <a:t>Delete this box and insert a chart or graph</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Title</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A few lines can go here.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17</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C376DD-8B75-B541-8AD9-588089CC8641}"/>
              </a:ext>
            </a:extLst>
          </p:cNvPr>
          <p:cNvSpPr>
            <a:spLocks noGrp="1"/>
          </p:cNvSpPr>
          <p:nvPr>
            <p:ph type="pic" sz="quarter" idx="13"/>
          </p:nvPr>
        </p:nvSpPr>
        <p:spPr/>
      </p:sp>
      <p:sp>
        <p:nvSpPr>
          <p:cNvPr id="3" name="Text Placeholder 2">
            <a:extLst>
              <a:ext uri="{FF2B5EF4-FFF2-40B4-BE49-F238E27FC236}">
                <a16:creationId xmlns:a16="http://schemas.microsoft.com/office/drawing/2014/main" id="{3DA6CD09-CD26-D047-974D-11A04D762DAB}"/>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34B8249F-FCC6-9F43-B1FB-6B693FBA744E}"/>
              </a:ext>
            </a:extLst>
          </p:cNvPr>
          <p:cNvSpPr>
            <a:spLocks noGrp="1"/>
          </p:cNvSpPr>
          <p:nvPr>
            <p:ph type="body" sz="quarter" idx="14"/>
          </p:nvPr>
        </p:nvSpPr>
        <p:spPr/>
        <p:txBody>
          <a:bodyPr/>
          <a:lstStyle/>
          <a:p>
            <a:endParaRPr lang="en-US" dirty="0"/>
          </a:p>
        </p:txBody>
      </p:sp>
      <p:sp>
        <p:nvSpPr>
          <p:cNvPr id="5" name="Subtitle 4">
            <a:extLst>
              <a:ext uri="{FF2B5EF4-FFF2-40B4-BE49-F238E27FC236}">
                <a16:creationId xmlns:a16="http://schemas.microsoft.com/office/drawing/2014/main" id="{01B86A2B-7E48-BF4A-8415-534B478A8E2A}"/>
              </a:ext>
            </a:extLst>
          </p:cNvPr>
          <p:cNvSpPr>
            <a:spLocks noGrp="1"/>
          </p:cNvSpPr>
          <p:nvPr>
            <p:ph type="subTitle" idx="1"/>
          </p:nvPr>
        </p:nvSpPr>
        <p:spPr/>
        <p:txBody>
          <a:bodyPr/>
          <a:lstStyle/>
          <a:p>
            <a:endParaRPr lang="en-US" dirty="0"/>
          </a:p>
        </p:txBody>
      </p:sp>
      <p:sp>
        <p:nvSpPr>
          <p:cNvPr id="6" name="Slide Number Placeholder 5">
            <a:extLst>
              <a:ext uri="{FF2B5EF4-FFF2-40B4-BE49-F238E27FC236}">
                <a16:creationId xmlns:a16="http://schemas.microsoft.com/office/drawing/2014/main" id="{80DB3D41-48FF-074E-BE1D-376D892E3360}"/>
              </a:ext>
            </a:extLst>
          </p:cNvPr>
          <p:cNvSpPr>
            <a:spLocks noGrp="1"/>
          </p:cNvSpPr>
          <p:nvPr>
            <p:ph type="sldNum" sz="quarter" idx="12"/>
          </p:nvPr>
        </p:nvSpPr>
        <p:spPr/>
        <p:txBody>
          <a:bodyPr/>
          <a:lstStyle/>
          <a:p>
            <a:fld id="{97A94E25-127B-4C48-AF96-44BA7B823777}" type="slidenum">
              <a:rPr lang="en-US" smtClean="0"/>
              <a:pPr/>
              <a:t>18</a:t>
            </a:fld>
            <a:endParaRPr lang="en-US" dirty="0"/>
          </a:p>
        </p:txBody>
      </p:sp>
    </p:spTree>
    <p:custDataLst>
      <p:tags r:id="rId1"/>
    </p:custDataLst>
    <p:extLst>
      <p:ext uri="{BB962C8B-B14F-4D97-AF65-F5344CB8AC3E}">
        <p14:creationId xmlns:p14="http://schemas.microsoft.com/office/powerpoint/2010/main" val="233564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BASIC 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r>
              <a:rPr lang="en-US" dirty="0"/>
              <a:t>Use brief text</a:t>
            </a:r>
          </a:p>
          <a:p>
            <a:r>
              <a:rPr lang="en-US" dirty="0"/>
              <a:t>As bullet points</a:t>
            </a:r>
          </a:p>
          <a:p>
            <a:r>
              <a:rPr lang="en-US" dirty="0"/>
              <a:t>To get your</a:t>
            </a:r>
          </a:p>
          <a:p>
            <a:r>
              <a:rPr lang="en-US" dirty="0"/>
              <a:t>Information across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19</a:t>
            </a:fld>
            <a:endParaRPr lang="en-US" dirty="0"/>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886543" y="1"/>
            <a:ext cx="7491343" cy="685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To insert graphics </a:t>
            </a:r>
          </a:p>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(includes graphs, charts,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Take a screenshot of a graph or chart you created somewhere else (e.g., Excel) and follow the instructions below in “To replace photos.”</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Create a graph or chart by going to the Insert tab, then clicking Chart in the Illustrations section. Choose the type, then put your data in the Excel window that opens. Double click on the chart to call up the data again later.</a:t>
            </a: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9525" lvl="0" indent="-9525" algn="l"/>
            <a:r>
              <a:rPr lang="en-US" sz="1800" b="1" dirty="0">
                <a:solidFill>
                  <a:srgbClr val="48595D"/>
                </a:solidFill>
                <a:latin typeface="Arial" panose="020B0604020202020204" pitchFamily="34" charset="0"/>
                <a:ea typeface="Arial" charset="0"/>
                <a:cs typeface="Arial" panose="020B0604020202020204" pitchFamily="34" charset="0"/>
              </a:rPr>
              <a:t>To replace photos</a:t>
            </a:r>
            <a:br>
              <a:rPr lang="en-US" sz="1800" b="1" dirty="0">
                <a:solidFill>
                  <a:srgbClr val="48595D"/>
                </a:solidFill>
                <a:latin typeface="Arial" panose="020B0604020202020204" pitchFamily="34" charset="0"/>
                <a:ea typeface="Arial" charset="0"/>
                <a:cs typeface="Arial" panose="020B0604020202020204" pitchFamily="34" charset="0"/>
              </a:rPr>
            </a:br>
            <a:r>
              <a:rPr lang="en-US" sz="1800" b="1" dirty="0">
                <a:solidFill>
                  <a:srgbClr val="48595D"/>
                </a:solidFill>
                <a:latin typeface="Arial" panose="020B0604020202020204" pitchFamily="34" charset="0"/>
                <a:ea typeface="Arial" charset="0"/>
                <a:cs typeface="Arial" panose="020B0604020202020204" pitchFamily="34" charset="0"/>
              </a:rPr>
              <a:t>(includes maps, graphs, charts,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Delete the existing photo, then copy and paste your own photo.</a:t>
            </a:r>
          </a:p>
          <a:p>
            <a:pPr marL="114300" lvl="1" indent="-114300"/>
            <a:r>
              <a:rPr lang="en-US" sz="1400" dirty="0">
                <a:solidFill>
                  <a:srgbClr val="48595D"/>
                </a:solidFill>
                <a:latin typeface="Arial" panose="020B0604020202020204" pitchFamily="34" charset="0"/>
                <a:ea typeface="Arial" charset="0"/>
                <a:cs typeface="Arial" panose="020B0604020202020204" pitchFamily="34" charset="0"/>
              </a:rPr>
              <a:t>or</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Delete the existing photo, then place your own via the Insert tab.</a:t>
            </a:r>
          </a:p>
          <a:p>
            <a:pPr marL="114300" lvl="1" indent="-114300"/>
            <a:r>
              <a:rPr lang="en-US" sz="1400" dirty="0">
                <a:solidFill>
                  <a:srgbClr val="48595D"/>
                </a:solidFill>
                <a:latin typeface="Arial" panose="020B0604020202020204" pitchFamily="34" charset="0"/>
                <a:ea typeface="Arial" charset="0"/>
                <a:cs typeface="Arial" panose="020B0604020202020204" pitchFamily="34" charset="0"/>
              </a:rPr>
              <a:t>or</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Right click the existing photo and select Change Picture.</a:t>
            </a: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To place your new photo behind text, a logo,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Right click on the photo and select Send to Back.</a:t>
            </a:r>
          </a:p>
        </p:txBody>
      </p:sp>
      <p:sp>
        <p:nvSpPr>
          <p:cNvPr id="6" name="Title 5">
            <a:extLst>
              <a:ext uri="{FF2B5EF4-FFF2-40B4-BE49-F238E27FC236}">
                <a16:creationId xmlns:a16="http://schemas.microsoft.com/office/drawing/2014/main" id="{B5B54EEF-6BC9-3D47-A627-1B5042DD80B5}"/>
              </a:ext>
            </a:extLst>
          </p:cNvPr>
          <p:cNvSpPr txBox="1">
            <a:spLocks/>
          </p:cNvSpPr>
          <p:nvPr/>
        </p:nvSpPr>
        <p:spPr>
          <a:xfrm>
            <a:off x="463722" y="0"/>
            <a:ext cx="3047574"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1600" dirty="0">
                <a:solidFill>
                  <a:schemeClr val="bg1"/>
                </a:solidFill>
                <a:highlight>
                  <a:srgbClr val="D9185C"/>
                </a:highlight>
              </a:rPr>
              <a:t>  </a:t>
            </a:r>
          </a:p>
          <a:p>
            <a:r>
              <a:rPr kumimoji="1" lang="en-US" altLang="ja-JP" sz="3600" dirty="0">
                <a:solidFill>
                  <a:srgbClr val="D91B5C"/>
                </a:solidFill>
              </a:rPr>
              <a:t>Graphics</a:t>
            </a:r>
          </a:p>
          <a:p>
            <a:r>
              <a:rPr kumimoji="1" lang="en-US" altLang="ja-JP" sz="3600" dirty="0">
                <a:solidFill>
                  <a:srgbClr val="D91B5C"/>
                </a:solidFill>
              </a:rPr>
              <a:t>&amp;</a:t>
            </a:r>
          </a:p>
          <a:p>
            <a:r>
              <a:rPr kumimoji="1" lang="en-US" altLang="ja-JP" sz="3600" dirty="0">
                <a:solidFill>
                  <a:srgbClr val="D91B5C"/>
                </a:solidFill>
              </a:rPr>
              <a:t>Photos</a:t>
            </a:r>
            <a:endParaRPr kumimoji="1" lang="ja-JP" altLang="en-US" sz="3600">
              <a:solidFill>
                <a:srgbClr val="D91B5C"/>
              </a:solidFill>
            </a:endParaRPr>
          </a:p>
        </p:txBody>
      </p:sp>
    </p:spTree>
    <p:custDataLst>
      <p:tags r:id="rId1"/>
    </p:custDataLst>
    <p:extLst>
      <p:ext uri="{BB962C8B-B14F-4D97-AF65-F5344CB8AC3E}">
        <p14:creationId xmlns:p14="http://schemas.microsoft.com/office/powerpoint/2010/main" val="342377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lvl="0"/>
            <a:r>
              <a:rPr lang="en-US" dirty="0"/>
              <a:t>FOR TEXT/BULLET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dirty="0"/>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20</a:t>
            </a:fld>
            <a:endParaRPr lang="en-US" dirty="0"/>
          </a:p>
        </p:txBody>
      </p:sp>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5F43D8-38CF-4D05-9E59-8A9FEDDD2CAF}"/>
              </a:ext>
            </a:extLst>
          </p:cNvPr>
          <p:cNvSpPr>
            <a:spLocks noGrp="1"/>
          </p:cNvSpPr>
          <p:nvPr>
            <p:ph type="body" sz="quarter" idx="14"/>
          </p:nvPr>
        </p:nvSpPr>
        <p:spPr>
          <a:xfrm>
            <a:off x="558800" y="1434163"/>
            <a:ext cx="4978400" cy="1842437"/>
          </a:xfrm>
        </p:spPr>
        <p:txBody>
          <a:bodyPr>
            <a:normAutofit fontScale="40000" lnSpcReduction="20000"/>
          </a:bodyPr>
          <a:lstStyle/>
          <a:p>
            <a:pPr marL="173038" indent="-173038">
              <a:buFont typeface="Arial" panose="020B0604020202020204" pitchFamily="34" charset="0"/>
              <a:buChar char="•"/>
            </a:pPr>
            <a:r>
              <a:rPr lang="en-US" dirty="0"/>
              <a:t>Just use</a:t>
            </a:r>
          </a:p>
          <a:p>
            <a:pPr marL="173038" indent="-173038">
              <a:buFont typeface="Arial" panose="020B0604020202020204" pitchFamily="34" charset="0"/>
              <a:buChar char="•"/>
            </a:pPr>
            <a:r>
              <a:rPr lang="en-US" dirty="0"/>
              <a:t>Bullet points</a:t>
            </a:r>
          </a:p>
          <a:p>
            <a:pPr marL="119063" indent="-119063"/>
            <a:endParaRPr lang="en-US" dirty="0"/>
          </a:p>
          <a:p>
            <a:pPr marL="231775" indent="-231775">
              <a:buFont typeface="+mj-lt"/>
              <a:buAutoNum type="arabicPeriod"/>
            </a:pPr>
            <a:r>
              <a:rPr lang="en-US" dirty="0"/>
              <a:t>You could also make a list</a:t>
            </a:r>
          </a:p>
          <a:p>
            <a:pPr marL="231775" indent="-231775">
              <a:spcAft>
                <a:spcPts val="1200"/>
              </a:spcAft>
              <a:buFont typeface="+mj-lt"/>
              <a:buAutoNum type="arabicPeriod"/>
            </a:pPr>
            <a:r>
              <a:rPr lang="en-US" dirty="0"/>
              <a:t>With numbers</a:t>
            </a:r>
            <a:br>
              <a:rPr lang="en-US" dirty="0"/>
            </a:br>
            <a:endParaRPr lang="en-US" dirty="0"/>
          </a:p>
        </p:txBody>
      </p:sp>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p:txBody>
          <a:bodyPr>
            <a:normAutofit/>
          </a:bodyPr>
          <a:lstStyle/>
          <a:p>
            <a:pPr lvl="0"/>
            <a:r>
              <a:rPr lang="en-US" sz="2800" dirty="0"/>
              <a:t>BULLETS</a:t>
            </a:r>
          </a:p>
          <a:p>
            <a:pPr lvl="0"/>
            <a:r>
              <a:rPr lang="en-US" sz="2800" dirty="0"/>
              <a:t>Subhead</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21</a:t>
            </a:fld>
            <a:endParaRPr lang="en-US" dirty="0"/>
          </a:p>
        </p:txBody>
      </p:sp>
    </p:spTree>
    <p:custDataLst>
      <p:tags r:id="rId1"/>
    </p:custDataLst>
    <p:extLst>
      <p:ext uri="{BB962C8B-B14F-4D97-AF65-F5344CB8AC3E}">
        <p14:creationId xmlns:p14="http://schemas.microsoft.com/office/powerpoint/2010/main" val="16021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070C20-D3E7-4BD1-9EDF-79D6C3409B71}"/>
              </a:ext>
            </a:extLst>
          </p:cNvPr>
          <p:cNvSpPr>
            <a:spLocks noGrp="1"/>
          </p:cNvSpPr>
          <p:nvPr>
            <p:ph type="title"/>
          </p:nvPr>
        </p:nvSpPr>
        <p:spPr/>
        <p:txBody>
          <a:bodyPr/>
          <a:lstStyle/>
          <a:p>
            <a:pPr lvl="0"/>
            <a:r>
              <a:rPr lang="en-US" dirty="0"/>
              <a:t>GRAPHICS</a:t>
            </a:r>
            <a:br>
              <a:rPr lang="en-US" dirty="0"/>
            </a:br>
            <a:r>
              <a:rPr lang="en-US" sz="3200" dirty="0"/>
              <a:t>Subhead</a:t>
            </a:r>
            <a:endParaRPr lang="en-US" dirty="0"/>
          </a:p>
        </p:txBody>
      </p:sp>
      <p:pic>
        <p:nvPicPr>
          <p:cNvPr id="12" name="Picture 11">
            <a:extLst>
              <a:ext uri="{FF2B5EF4-FFF2-40B4-BE49-F238E27FC236}">
                <a16:creationId xmlns:a16="http://schemas.microsoft.com/office/drawing/2014/main" id="{516D79EA-EF18-4E1E-B499-A933160CCF62}"/>
              </a:ext>
            </a:extLst>
          </p:cNvPr>
          <p:cNvPicPr>
            <a:picLocks noChangeAspect="1"/>
          </p:cNvPicPr>
          <p:nvPr/>
        </p:nvPicPr>
        <p:blipFill>
          <a:blip r:embed="rId3">
            <a:duotone>
              <a:prstClr val="black"/>
              <a:srgbClr val="48595D">
                <a:tint val="45000"/>
                <a:satMod val="400000"/>
              </a:srgbClr>
            </a:duotone>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Lst>
          </a:blip>
          <a:stretch>
            <a:fillRect/>
          </a:stretch>
        </p:blipFill>
        <p:spPr>
          <a:xfrm>
            <a:off x="2945206" y="1909257"/>
            <a:ext cx="8259148" cy="4439292"/>
          </a:xfrm>
          <a:prstGeom prst="rect">
            <a:avLst/>
          </a:prstGeom>
        </p:spPr>
      </p:pic>
      <p:sp>
        <p:nvSpPr>
          <p:cNvPr id="13" name="TextBox 12">
            <a:extLst>
              <a:ext uri="{FF2B5EF4-FFF2-40B4-BE49-F238E27FC236}">
                <a16:creationId xmlns:a16="http://schemas.microsoft.com/office/drawing/2014/main" id="{33B080A8-9B4D-4CBD-9B6C-409B6780AB51}"/>
              </a:ext>
            </a:extLst>
          </p:cNvPr>
          <p:cNvSpPr txBox="1"/>
          <p:nvPr/>
        </p:nvSpPr>
        <p:spPr>
          <a:xfrm>
            <a:off x="604851" y="4380126"/>
            <a:ext cx="3432517" cy="1354217"/>
          </a:xfrm>
          <a:prstGeom prst="rect">
            <a:avLst/>
          </a:prstGeom>
          <a:noFill/>
        </p:spPr>
        <p:txBody>
          <a:bodyPr wrap="square" lIns="0" tIns="0" rIns="0" bIns="0" rtlCol="0">
            <a:spAutoFit/>
          </a:bodyPr>
          <a:lstStyle/>
          <a:p>
            <a:r>
              <a:rPr lang="en-US" sz="2200" dirty="0">
                <a:solidFill>
                  <a:schemeClr val="bg1"/>
                </a:solidFill>
                <a:ea typeface="Arial" charset="0"/>
                <a:cs typeface="Arial" panose="020B0604020202020204" pitchFamily="34" charset="0"/>
              </a:rPr>
              <a:t>A caption can go here. Replace the map image with a graphic from the web or from your documents.</a:t>
            </a:r>
          </a:p>
        </p:txBody>
      </p:sp>
    </p:spTree>
    <p:custDataLst>
      <p:tags r:id="rId1"/>
    </p:custDataLst>
    <p:extLst>
      <p:ext uri="{BB962C8B-B14F-4D97-AF65-F5344CB8AC3E}">
        <p14:creationId xmlns:p14="http://schemas.microsoft.com/office/powerpoint/2010/main" val="418617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33B677-AD9E-484F-B253-DC8676C8327B}"/>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CB004E3E-97CE-4D2B-86C0-2EE3CED42F58}"/>
              </a:ext>
            </a:extLst>
          </p:cNvPr>
          <p:cNvSpPr>
            <a:spLocks noGrp="1"/>
          </p:cNvSpPr>
          <p:nvPr>
            <p:ph type="body" sz="quarter" idx="14"/>
          </p:nvPr>
        </p:nvSpPr>
        <p:spPr>
          <a:xfrm>
            <a:off x="2351995" y="1358900"/>
            <a:ext cx="3860800" cy="2434167"/>
          </a:xfrm>
        </p:spPr>
        <p:txBody>
          <a:bodyPr>
            <a:normAutofit fontScale="92500" lnSpcReduction="10000"/>
          </a:bodyPr>
          <a:lstStyle/>
          <a:p>
            <a:r>
              <a:rPr lang="en-US" dirty="0"/>
              <a:t>“Quotations are often included </a:t>
            </a:r>
            <a:br>
              <a:rPr lang="en-US" dirty="0"/>
            </a:br>
            <a:r>
              <a:rPr lang="en-US" dirty="0"/>
              <a:t>as inspiration or to evoke philosophical thoughts from the reader.”</a:t>
            </a:r>
          </a:p>
        </p:txBody>
      </p:sp>
      <p:sp>
        <p:nvSpPr>
          <p:cNvPr id="17" name="Text Placeholder 16">
            <a:extLst>
              <a:ext uri="{FF2B5EF4-FFF2-40B4-BE49-F238E27FC236}">
                <a16:creationId xmlns:a16="http://schemas.microsoft.com/office/drawing/2014/main" id="{ACC5FE4B-B93F-47FF-B180-247BC479CE13}"/>
              </a:ext>
            </a:extLst>
          </p:cNvPr>
          <p:cNvSpPr>
            <a:spLocks noGrp="1"/>
          </p:cNvSpPr>
          <p:nvPr>
            <p:ph type="body" sz="quarter" idx="15"/>
          </p:nvPr>
        </p:nvSpPr>
        <p:spPr>
          <a:xfrm>
            <a:off x="2351995" y="3793068"/>
            <a:ext cx="3860800" cy="651932"/>
          </a:xfrm>
        </p:spPr>
        <p:txBody>
          <a:bodyPr/>
          <a:lstStyle/>
          <a:p>
            <a:r>
              <a:rPr lang="en-US" dirty="0"/>
              <a:t>John Doe</a:t>
            </a:r>
          </a:p>
        </p:txBody>
      </p:sp>
      <p:sp>
        <p:nvSpPr>
          <p:cNvPr id="12" name="Slide Number Placeholder 11">
            <a:extLst>
              <a:ext uri="{FF2B5EF4-FFF2-40B4-BE49-F238E27FC236}">
                <a16:creationId xmlns:a16="http://schemas.microsoft.com/office/drawing/2014/main" id="{D68D1CF4-004B-43A9-8D91-3C912472F095}"/>
              </a:ext>
            </a:extLst>
          </p:cNvPr>
          <p:cNvSpPr>
            <a:spLocks noGrp="1"/>
          </p:cNvSpPr>
          <p:nvPr>
            <p:ph type="sldNum" sz="quarter" idx="12"/>
          </p:nvPr>
        </p:nvSpPr>
        <p:spPr/>
        <p:txBody>
          <a:bodyPr/>
          <a:lstStyle/>
          <a:p>
            <a:fld id="{97A94E25-127B-4C48-AF96-44BA7B823777}" type="slidenum">
              <a:rPr lang="en-US" smtClean="0"/>
              <a:pPr/>
              <a:t>23</a:t>
            </a:fld>
            <a:endParaRPr lang="en-US" dirty="0"/>
          </a:p>
        </p:txBody>
      </p:sp>
    </p:spTree>
    <p:custDataLst>
      <p:tags r:id="rId1"/>
    </p:custDataLst>
    <p:extLst>
      <p:ext uri="{BB962C8B-B14F-4D97-AF65-F5344CB8AC3E}">
        <p14:creationId xmlns:p14="http://schemas.microsoft.com/office/powerpoint/2010/main" val="102718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32BC5E46-D342-004B-8D50-0D181696718F}"/>
              </a:ext>
            </a:extLst>
          </p:cNvPr>
          <p:cNvSpPr txBox="1">
            <a:spLocks/>
          </p:cNvSpPr>
          <p:nvPr/>
        </p:nvSpPr>
        <p:spPr>
          <a:xfrm>
            <a:off x="2351995" y="1358900"/>
            <a:ext cx="3860800" cy="2431706"/>
          </a:xfrm>
          <a:prstGeom prst="rect">
            <a:avLst/>
          </a:prstGeom>
          <a:ln w="50800">
            <a:solidFill>
              <a:srgbClr val="005DAA"/>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3100" dirty="0">
                <a:solidFill>
                  <a:srgbClr val="005DAA"/>
                </a:solidFill>
              </a:rPr>
              <a:t>“Quotations are often included </a:t>
            </a:r>
            <a:br>
              <a:rPr lang="en-US" sz="3100" dirty="0">
                <a:solidFill>
                  <a:srgbClr val="005DAA"/>
                </a:solidFill>
              </a:rPr>
            </a:br>
            <a:r>
              <a:rPr lang="en-US" sz="3100" dirty="0">
                <a:solidFill>
                  <a:srgbClr val="005DAA"/>
                </a:solidFill>
              </a:rPr>
              <a:t>as inspiration or to evoke philosophical thoughts from the reader.”</a:t>
            </a:r>
          </a:p>
        </p:txBody>
      </p:sp>
      <p:sp>
        <p:nvSpPr>
          <p:cNvPr id="8" name="Text Placeholder 16">
            <a:extLst>
              <a:ext uri="{FF2B5EF4-FFF2-40B4-BE49-F238E27FC236}">
                <a16:creationId xmlns:a16="http://schemas.microsoft.com/office/drawing/2014/main" id="{0451FD3B-D69E-264D-AFEF-20864E7A22B6}"/>
              </a:ext>
            </a:extLst>
          </p:cNvPr>
          <p:cNvSpPr txBox="1">
            <a:spLocks/>
          </p:cNvSpPr>
          <p:nvPr/>
        </p:nvSpPr>
        <p:spPr>
          <a:xfrm>
            <a:off x="2351995" y="3793068"/>
            <a:ext cx="3860800" cy="651932"/>
          </a:xfrm>
          <a:prstGeom prst="rect">
            <a:avLst/>
          </a:prstGeom>
          <a:ln w="50800">
            <a:solidFill>
              <a:srgbClr val="005DAA"/>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solidFill>
                  <a:srgbClr val="005DAA"/>
                </a:solidFill>
              </a:rPr>
              <a:t>John Doe</a:t>
            </a:r>
          </a:p>
        </p:txBody>
      </p:sp>
      <p:sp>
        <p:nvSpPr>
          <p:cNvPr id="9" name="Slide Number Placeholder 11">
            <a:extLst>
              <a:ext uri="{FF2B5EF4-FFF2-40B4-BE49-F238E27FC236}">
                <a16:creationId xmlns:a16="http://schemas.microsoft.com/office/drawing/2014/main" id="{40DC87ED-9E85-E543-BAF7-08DE352F0EC5}"/>
              </a:ext>
            </a:extLst>
          </p:cNvPr>
          <p:cNvSpPr txBox="1">
            <a:spLocks/>
          </p:cNvSpPr>
          <p:nvPr/>
        </p:nvSpPr>
        <p:spPr>
          <a:xfrm>
            <a:off x="11671443" y="165055"/>
            <a:ext cx="404019" cy="3383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1200" smtClean="0"/>
              <a:pPr/>
              <a:t>24</a:t>
            </a:fld>
            <a:endParaRPr lang="en-US" sz="1200" dirty="0"/>
          </a:p>
        </p:txBody>
      </p:sp>
    </p:spTree>
    <p:custDataLst>
      <p:tags r:id="rId1"/>
    </p:custDataLst>
    <p:extLst>
      <p:ext uri="{BB962C8B-B14F-4D97-AF65-F5344CB8AC3E}">
        <p14:creationId xmlns:p14="http://schemas.microsoft.com/office/powerpoint/2010/main" val="2226188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p:txBody>
          <a:bodyPr/>
          <a:lstStyle/>
          <a:p>
            <a:r>
              <a:rPr lang="en-US" dirty="0"/>
              <a:t>Use this space to explain the interesting number that you are showing at right.</a:t>
            </a:r>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p:txBody>
          <a:bodyPr/>
          <a:lstStyle/>
          <a:p>
            <a:pPr lvl="0"/>
            <a:r>
              <a:rPr lang="en-US" dirty="0"/>
              <a:t>PROMINENT DATA</a:t>
            </a:r>
          </a:p>
          <a:p>
            <a:pPr lvl="0"/>
            <a:r>
              <a:rPr lang="en-US" dirty="0"/>
              <a:t>Subhead</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25</a:t>
            </a:fld>
            <a:endParaRPr lang="en-US" dirty="0"/>
          </a:p>
        </p:txBody>
      </p:sp>
      <p:sp>
        <p:nvSpPr>
          <p:cNvPr id="35" name="Oval 34">
            <a:extLst>
              <a:ext uri="{FF2B5EF4-FFF2-40B4-BE49-F238E27FC236}">
                <a16:creationId xmlns:a16="http://schemas.microsoft.com/office/drawing/2014/main" id="{FD439950-EA10-405E-8513-079C0176184C}"/>
              </a:ext>
            </a:extLst>
          </p:cNvPr>
          <p:cNvSpPr/>
          <p:nvPr/>
        </p:nvSpPr>
        <p:spPr>
          <a:xfrm>
            <a:off x="7312013" y="1234846"/>
            <a:ext cx="4251158" cy="4251158"/>
          </a:xfrm>
          <a:prstGeom prst="ellipse">
            <a:avLst/>
          </a:prstGeom>
          <a:solidFill>
            <a:srgbClr val="01B4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6" name="TextBox 35">
            <a:extLst>
              <a:ext uri="{FF2B5EF4-FFF2-40B4-BE49-F238E27FC236}">
                <a16:creationId xmlns:a16="http://schemas.microsoft.com/office/drawing/2014/main" id="{2C9319B2-295D-46B3-9669-88E271BFCD32}"/>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75%</a:t>
            </a:r>
          </a:p>
        </p:txBody>
      </p:sp>
    </p:spTree>
    <p:custDataLst>
      <p:tags r:id="rId1"/>
    </p:custDataLst>
    <p:extLst>
      <p:ext uri="{BB962C8B-B14F-4D97-AF65-F5344CB8AC3E}">
        <p14:creationId xmlns:p14="http://schemas.microsoft.com/office/powerpoint/2010/main" val="22048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3F9E9-563B-ED43-9108-3BB46D79A1C3}"/>
              </a:ext>
            </a:extLst>
          </p:cNvPr>
          <p:cNvSpPr/>
          <p:nvPr/>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210A7AB3-0490-F04D-8A28-47FCCEBB283E}"/>
              </a:ext>
            </a:extLst>
          </p:cNvPr>
          <p:cNvSpPr>
            <a:spLocks noGrp="1"/>
          </p:cNvSpPr>
          <p:nvPr>
            <p:ph type="subTitle" idx="1"/>
          </p:nvPr>
        </p:nvSpPr>
        <p:spPr/>
        <p:txBody>
          <a:bodyPr/>
          <a:lstStyle/>
          <a:p>
            <a:r>
              <a:rPr lang="en-US" dirty="0"/>
              <a:t>Use this space to explain the interesting number that you are showing at right.</a:t>
            </a:r>
          </a:p>
          <a:p>
            <a:endParaRPr lang="en-US" dirty="0"/>
          </a:p>
        </p:txBody>
      </p:sp>
      <p:sp>
        <p:nvSpPr>
          <p:cNvPr id="5" name="Text Placeholder 4">
            <a:extLst>
              <a:ext uri="{FF2B5EF4-FFF2-40B4-BE49-F238E27FC236}">
                <a16:creationId xmlns:a16="http://schemas.microsoft.com/office/drawing/2014/main" id="{653319C4-36C5-7D4C-9448-BC78F969447F}"/>
              </a:ext>
            </a:extLst>
          </p:cNvPr>
          <p:cNvSpPr>
            <a:spLocks noGrp="1"/>
          </p:cNvSpPr>
          <p:nvPr>
            <p:ph type="body" sz="quarter" idx="14"/>
          </p:nvPr>
        </p:nvSpPr>
        <p:spPr/>
        <p:txBody>
          <a:bodyPr/>
          <a:lstStyle/>
          <a:p>
            <a:pPr lvl="0"/>
            <a:r>
              <a:rPr lang="en-US" dirty="0"/>
              <a:t>PROMINENT DATA</a:t>
            </a:r>
          </a:p>
          <a:p>
            <a:pPr lvl="0"/>
            <a:r>
              <a:rPr lang="en-US" dirty="0"/>
              <a:t>Subhead</a:t>
            </a:r>
          </a:p>
        </p:txBody>
      </p:sp>
      <p:sp>
        <p:nvSpPr>
          <p:cNvPr id="6" name="Slide Number Placeholder 5">
            <a:extLst>
              <a:ext uri="{FF2B5EF4-FFF2-40B4-BE49-F238E27FC236}">
                <a16:creationId xmlns:a16="http://schemas.microsoft.com/office/drawing/2014/main" id="{78641681-C973-0D4D-A8A1-DD2EA35BD5C1}"/>
              </a:ext>
            </a:extLst>
          </p:cNvPr>
          <p:cNvSpPr>
            <a:spLocks noGrp="1"/>
          </p:cNvSpPr>
          <p:nvPr>
            <p:ph type="sldNum" sz="quarter" idx="12"/>
          </p:nvPr>
        </p:nvSpPr>
        <p:spPr/>
        <p:txBody>
          <a:bodyPr/>
          <a:lstStyle/>
          <a:p>
            <a:fld id="{97A94E25-127B-4C48-AF96-44BA7B823777}" type="slidenum">
              <a:rPr lang="en-US" smtClean="0"/>
              <a:pPr/>
              <a:t>26</a:t>
            </a:fld>
            <a:endParaRPr lang="en-US" dirty="0"/>
          </a:p>
        </p:txBody>
      </p:sp>
      <p:sp>
        <p:nvSpPr>
          <p:cNvPr id="8" name="Oval 7">
            <a:extLst>
              <a:ext uri="{FF2B5EF4-FFF2-40B4-BE49-F238E27FC236}">
                <a16:creationId xmlns:a16="http://schemas.microsoft.com/office/drawing/2014/main" id="{0A6CF783-1DA6-6A44-95EB-EBA67FF2ED77}"/>
              </a:ext>
            </a:extLst>
          </p:cNvPr>
          <p:cNvSpPr/>
          <p:nvPr/>
        </p:nvSpPr>
        <p:spPr>
          <a:xfrm>
            <a:off x="7312013" y="1234846"/>
            <a:ext cx="4251158" cy="4251158"/>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9" name="TextBox 8">
            <a:extLst>
              <a:ext uri="{FF2B5EF4-FFF2-40B4-BE49-F238E27FC236}">
                <a16:creationId xmlns:a16="http://schemas.microsoft.com/office/drawing/2014/main" id="{AD81B7D2-3822-8341-8A05-1B8D7FCA6E48}"/>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75%</a:t>
            </a:r>
          </a:p>
        </p:txBody>
      </p:sp>
    </p:spTree>
    <p:custDataLst>
      <p:tags r:id="rId1"/>
    </p:custDataLst>
    <p:extLst>
      <p:ext uri="{BB962C8B-B14F-4D97-AF65-F5344CB8AC3E}">
        <p14:creationId xmlns:p14="http://schemas.microsoft.com/office/powerpoint/2010/main" val="3204190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302CE-7D1C-494F-81EB-3F9F735B7969}"/>
              </a:ext>
            </a:extLst>
          </p:cNvPr>
          <p:cNvGrpSpPr/>
          <p:nvPr/>
        </p:nvGrpSpPr>
        <p:grpSpPr>
          <a:xfrm>
            <a:off x="1076459" y="2762155"/>
            <a:ext cx="2454681" cy="2454681"/>
            <a:chOff x="2345919" y="-5196840"/>
            <a:chExt cx="2454681" cy="2454681"/>
          </a:xfrm>
        </p:grpSpPr>
        <p:sp>
          <p:nvSpPr>
            <p:cNvPr id="4" name="Block Arc 3">
              <a:extLst>
                <a:ext uri="{FF2B5EF4-FFF2-40B4-BE49-F238E27FC236}">
                  <a16:creationId xmlns:a16="http://schemas.microsoft.com/office/drawing/2014/main" id="{CF2CCE94-2CA0-4762-9000-268DA4D95DEF}"/>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Block Arc 16">
              <a:extLst>
                <a:ext uri="{FF2B5EF4-FFF2-40B4-BE49-F238E27FC236}">
                  <a16:creationId xmlns:a16="http://schemas.microsoft.com/office/drawing/2014/main" id="{0886A209-F9B5-4AD6-9FDC-C24AF4DDC19E}"/>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Block Arc 17">
              <a:extLst>
                <a:ext uri="{FF2B5EF4-FFF2-40B4-BE49-F238E27FC236}">
                  <a16:creationId xmlns:a16="http://schemas.microsoft.com/office/drawing/2014/main" id="{BFD5B9FF-46A2-4520-B87F-4756C23A431F}"/>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7" name="Group 6">
            <a:extLst>
              <a:ext uri="{FF2B5EF4-FFF2-40B4-BE49-F238E27FC236}">
                <a16:creationId xmlns:a16="http://schemas.microsoft.com/office/drawing/2014/main" id="{44A6A836-4C67-4E04-B1E0-C63CA510D184}"/>
              </a:ext>
            </a:extLst>
          </p:cNvPr>
          <p:cNvGrpSpPr/>
          <p:nvPr/>
        </p:nvGrpSpPr>
        <p:grpSpPr>
          <a:xfrm>
            <a:off x="4801728" y="2762155"/>
            <a:ext cx="2454681" cy="2454681"/>
            <a:chOff x="5234960" y="-5196840"/>
            <a:chExt cx="2454681" cy="2454681"/>
          </a:xfrm>
        </p:grpSpPr>
        <p:sp>
          <p:nvSpPr>
            <p:cNvPr id="20" name="Block Arc 19">
              <a:extLst>
                <a:ext uri="{FF2B5EF4-FFF2-40B4-BE49-F238E27FC236}">
                  <a16:creationId xmlns:a16="http://schemas.microsoft.com/office/drawing/2014/main" id="{620FBF6A-496F-41E2-872D-245BFE0C3BD3}"/>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Block Arc 20">
              <a:extLst>
                <a:ext uri="{FF2B5EF4-FFF2-40B4-BE49-F238E27FC236}">
                  <a16:creationId xmlns:a16="http://schemas.microsoft.com/office/drawing/2014/main" id="{1189B01A-82D7-42FE-997F-AC0F0B287C6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Block Arc 21">
              <a:extLst>
                <a:ext uri="{FF2B5EF4-FFF2-40B4-BE49-F238E27FC236}">
                  <a16:creationId xmlns:a16="http://schemas.microsoft.com/office/drawing/2014/main" id="{9C2AEDC9-24C1-429C-800E-21F9C7A89B31}"/>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6" name="Group 25">
            <a:extLst>
              <a:ext uri="{FF2B5EF4-FFF2-40B4-BE49-F238E27FC236}">
                <a16:creationId xmlns:a16="http://schemas.microsoft.com/office/drawing/2014/main" id="{A4F5CD76-4C11-480F-A3AE-7ECF2B324A13}"/>
              </a:ext>
            </a:extLst>
          </p:cNvPr>
          <p:cNvGrpSpPr/>
          <p:nvPr/>
        </p:nvGrpSpPr>
        <p:grpSpPr>
          <a:xfrm>
            <a:off x="8526997" y="2762155"/>
            <a:ext cx="2454681" cy="2454681"/>
            <a:chOff x="8399840" y="-5196840"/>
            <a:chExt cx="2454681" cy="2454681"/>
          </a:xfrm>
        </p:grpSpPr>
        <p:sp>
          <p:nvSpPr>
            <p:cNvPr id="23" name="Block Arc 22">
              <a:extLst>
                <a:ext uri="{FF2B5EF4-FFF2-40B4-BE49-F238E27FC236}">
                  <a16:creationId xmlns:a16="http://schemas.microsoft.com/office/drawing/2014/main" id="{8A34E455-2915-4DB4-B555-EA840F7CAC3B}"/>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Block Arc 23">
              <a:extLst>
                <a:ext uri="{FF2B5EF4-FFF2-40B4-BE49-F238E27FC236}">
                  <a16:creationId xmlns:a16="http://schemas.microsoft.com/office/drawing/2014/main" id="{DC6E8969-D8EA-4A45-AB7E-C8CA156CA413}"/>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Block Arc 24">
              <a:extLst>
                <a:ext uri="{FF2B5EF4-FFF2-40B4-BE49-F238E27FC236}">
                  <a16:creationId xmlns:a16="http://schemas.microsoft.com/office/drawing/2014/main" id="{35E225BC-644E-4A3D-A729-3F0264EB7D8B}"/>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r>
              <a:rPr lang="en-US" dirty="0"/>
              <a:t>GRAPHS/CHARTS</a:t>
            </a:r>
            <a:br>
              <a:rPr lang="en-US" dirty="0"/>
            </a:br>
            <a:r>
              <a:rPr lang="en-US" sz="3200" dirty="0"/>
              <a:t>Subhead</a:t>
            </a:r>
            <a:endParaRPr lang="en-US"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030" y="2023188"/>
            <a:ext cx="3375540" cy="600164"/>
          </a:xfrm>
          <a:prstGeom prst="rect">
            <a:avLst/>
          </a:prstGeom>
          <a:noFill/>
        </p:spPr>
        <p:txBody>
          <a:bodyPr wrap="square" rtlCol="0">
            <a:spAutoFit/>
          </a:bodyPr>
          <a:lstStyle/>
          <a:p>
            <a:pPr algn="ctr"/>
            <a:r>
              <a:rPr lang="en-US" sz="3300" dirty="0">
                <a:solidFill>
                  <a:schemeClr val="bg1"/>
                </a:solidFill>
                <a:latin typeface="+mj-lt"/>
                <a:ea typeface="Arial" charset="0"/>
                <a:cs typeface="Arial" panose="020B0604020202020204" pitchFamily="34" charset="0"/>
              </a:rPr>
              <a:t>CHART TITLE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2023188"/>
            <a:ext cx="3242071" cy="600164"/>
          </a:xfrm>
          <a:prstGeom prst="rect">
            <a:avLst/>
          </a:prstGeom>
          <a:noFill/>
        </p:spPr>
        <p:txBody>
          <a:bodyPr wrap="square" rtlCol="0">
            <a:spAutoFit/>
          </a:bodyPr>
          <a:lstStyle/>
          <a:p>
            <a:pPr algn="ctr"/>
            <a:r>
              <a:rPr lang="en-US" sz="3300" dirty="0">
                <a:solidFill>
                  <a:schemeClr val="bg1"/>
                </a:solidFill>
                <a:ea typeface="Arial" charset="0"/>
                <a:cs typeface="Arial" panose="020B0604020202020204" pitchFamily="34" charset="0"/>
              </a:rPr>
              <a:t>CHART TITLE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12042" y="2023188"/>
            <a:ext cx="3375540" cy="600164"/>
          </a:xfrm>
          <a:prstGeom prst="rect">
            <a:avLst/>
          </a:prstGeom>
          <a:noFill/>
        </p:spPr>
        <p:txBody>
          <a:bodyPr wrap="square" rtlCol="0">
            <a:spAutoFit/>
          </a:bodyPr>
          <a:lstStyle/>
          <a:p>
            <a:pPr algn="ctr"/>
            <a:r>
              <a:rPr lang="en-US" sz="3300" dirty="0">
                <a:solidFill>
                  <a:schemeClr val="bg1"/>
                </a:solidFill>
                <a:latin typeface="+mj-lt"/>
                <a:ea typeface="Arial" charset="0"/>
                <a:cs typeface="Arial" panose="020B0604020202020204" pitchFamily="34" charset="0"/>
              </a:rPr>
              <a:t>CHART TITLE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Tree>
    <p:custDataLst>
      <p:tags r:id="rId1"/>
    </p:custDataLst>
    <p:extLst>
      <p:ext uri="{BB962C8B-B14F-4D97-AF65-F5344CB8AC3E}">
        <p14:creationId xmlns:p14="http://schemas.microsoft.com/office/powerpoint/2010/main" val="320256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r>
              <a:rPr lang="en-US" dirty="0"/>
              <a:t>GRAPHS/CHARTS</a:t>
            </a:r>
            <a:br>
              <a:rPr lang="en-US" dirty="0"/>
            </a:br>
            <a:r>
              <a:rPr lang="en-US" sz="3200" dirty="0"/>
              <a:t>Subhead</a:t>
            </a:r>
            <a:endParaRPr lang="en-US" dirty="0"/>
          </a:p>
        </p:txBody>
      </p:sp>
      <p:sp>
        <p:nvSpPr>
          <p:cNvPr id="2" name="Slide Number Placeholder 1">
            <a:extLst>
              <a:ext uri="{FF2B5EF4-FFF2-40B4-BE49-F238E27FC236}">
                <a16:creationId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28</a:t>
            </a:fld>
            <a:endParaRPr lang="en-US"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030" y="2023188"/>
            <a:ext cx="3375540" cy="600164"/>
          </a:xfrm>
          <a:prstGeom prst="rect">
            <a:avLst/>
          </a:prstGeom>
          <a:noFill/>
        </p:spPr>
        <p:txBody>
          <a:bodyPr wrap="square" rtlCol="0">
            <a:spAutoFit/>
          </a:bodyPr>
          <a:lstStyle/>
          <a:p>
            <a:pPr algn="ctr"/>
            <a:r>
              <a:rPr lang="en-US" sz="3300" dirty="0">
                <a:solidFill>
                  <a:srgbClr val="48595D"/>
                </a:solidFill>
                <a:latin typeface="+mj-lt"/>
                <a:ea typeface="Arial" charset="0"/>
                <a:cs typeface="Arial" panose="020B0604020202020204" pitchFamily="34" charset="0"/>
              </a:rPr>
              <a:t>CHART TITLE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2023188"/>
            <a:ext cx="3242071" cy="600164"/>
          </a:xfrm>
          <a:prstGeom prst="rect">
            <a:avLst/>
          </a:prstGeom>
          <a:noFill/>
        </p:spPr>
        <p:txBody>
          <a:bodyPr wrap="square" rtlCol="0">
            <a:spAutoFit/>
          </a:bodyPr>
          <a:lstStyle/>
          <a:p>
            <a:pPr algn="ctr"/>
            <a:r>
              <a:rPr lang="en-US" sz="3300" dirty="0">
                <a:solidFill>
                  <a:srgbClr val="48595D"/>
                </a:solidFill>
                <a:ea typeface="Arial" charset="0"/>
                <a:cs typeface="Arial" panose="020B0604020202020204" pitchFamily="34" charset="0"/>
              </a:rPr>
              <a:t>CHART TITLE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12042" y="2023188"/>
            <a:ext cx="3375540" cy="600164"/>
          </a:xfrm>
          <a:prstGeom prst="rect">
            <a:avLst/>
          </a:prstGeom>
          <a:noFill/>
        </p:spPr>
        <p:txBody>
          <a:bodyPr wrap="square" rtlCol="0">
            <a:spAutoFit/>
          </a:bodyPr>
          <a:lstStyle/>
          <a:p>
            <a:pPr algn="ctr"/>
            <a:r>
              <a:rPr lang="en-US" sz="3300" dirty="0">
                <a:solidFill>
                  <a:srgbClr val="48595D"/>
                </a:solidFill>
                <a:latin typeface="+mj-lt"/>
                <a:ea typeface="Arial" charset="0"/>
                <a:cs typeface="Arial" panose="020B0604020202020204" pitchFamily="34" charset="0"/>
              </a:rPr>
              <a:t>CHART TITLE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grpSp>
        <p:nvGrpSpPr>
          <p:cNvPr id="30" name="Group 29">
            <a:extLst>
              <a:ext uri="{FF2B5EF4-FFF2-40B4-BE49-F238E27FC236}">
                <a16:creationId xmlns:a16="http://schemas.microsoft.com/office/drawing/2014/main" id="{26DB4F6B-B2A3-2C4B-A39E-8C7D5354E397}"/>
              </a:ext>
            </a:extLst>
          </p:cNvPr>
          <p:cNvGrpSpPr/>
          <p:nvPr/>
        </p:nvGrpSpPr>
        <p:grpSpPr>
          <a:xfrm>
            <a:off x="1076459" y="2762155"/>
            <a:ext cx="2454681" cy="2454681"/>
            <a:chOff x="2345919" y="-5196840"/>
            <a:chExt cx="2454681" cy="2454681"/>
          </a:xfrm>
        </p:grpSpPr>
        <p:sp>
          <p:nvSpPr>
            <p:cNvPr id="31" name="Block Arc 30">
              <a:extLst>
                <a:ext uri="{FF2B5EF4-FFF2-40B4-BE49-F238E27FC236}">
                  <a16:creationId xmlns:a16="http://schemas.microsoft.com/office/drawing/2014/main" id="{E32BF9DC-096B-6F46-A307-C664D579B77B}"/>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Block Arc 31">
              <a:extLst>
                <a:ext uri="{FF2B5EF4-FFF2-40B4-BE49-F238E27FC236}">
                  <a16:creationId xmlns:a16="http://schemas.microsoft.com/office/drawing/2014/main" id="{AF10F895-121F-144E-AA97-3F090049B722}"/>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Block Arc 32">
              <a:extLst>
                <a:ext uri="{FF2B5EF4-FFF2-40B4-BE49-F238E27FC236}">
                  <a16:creationId xmlns:a16="http://schemas.microsoft.com/office/drawing/2014/main" id="{EADE581D-FEDB-BD49-8FC2-92C4EC8D8755}"/>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4" name="Group 33">
            <a:extLst>
              <a:ext uri="{FF2B5EF4-FFF2-40B4-BE49-F238E27FC236}">
                <a16:creationId xmlns:a16="http://schemas.microsoft.com/office/drawing/2014/main" id="{71D07F87-2032-5D49-B6F7-A1A65D757A8E}"/>
              </a:ext>
            </a:extLst>
          </p:cNvPr>
          <p:cNvGrpSpPr/>
          <p:nvPr/>
        </p:nvGrpSpPr>
        <p:grpSpPr>
          <a:xfrm>
            <a:off x="4801728" y="2762155"/>
            <a:ext cx="2454681" cy="2454681"/>
            <a:chOff x="5234960" y="-5196840"/>
            <a:chExt cx="2454681" cy="2454681"/>
          </a:xfrm>
        </p:grpSpPr>
        <p:sp>
          <p:nvSpPr>
            <p:cNvPr id="35" name="Block Arc 34">
              <a:extLst>
                <a:ext uri="{FF2B5EF4-FFF2-40B4-BE49-F238E27FC236}">
                  <a16:creationId xmlns:a16="http://schemas.microsoft.com/office/drawing/2014/main" id="{B6E26B76-933C-B744-8758-B9CB66419A74}"/>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Block Arc 35">
              <a:extLst>
                <a:ext uri="{FF2B5EF4-FFF2-40B4-BE49-F238E27FC236}">
                  <a16:creationId xmlns:a16="http://schemas.microsoft.com/office/drawing/2014/main" id="{F274EA80-5BB8-C14A-96D2-76B76ED8E3C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Block Arc 36">
              <a:extLst>
                <a:ext uri="{FF2B5EF4-FFF2-40B4-BE49-F238E27FC236}">
                  <a16:creationId xmlns:a16="http://schemas.microsoft.com/office/drawing/2014/main" id="{8A10266C-0290-4345-B969-A71C69ED840E}"/>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8" name="Group 37">
            <a:extLst>
              <a:ext uri="{FF2B5EF4-FFF2-40B4-BE49-F238E27FC236}">
                <a16:creationId xmlns:a16="http://schemas.microsoft.com/office/drawing/2014/main" id="{D078BC73-7568-784B-82F1-A036D4ABA8D3}"/>
              </a:ext>
            </a:extLst>
          </p:cNvPr>
          <p:cNvGrpSpPr/>
          <p:nvPr/>
        </p:nvGrpSpPr>
        <p:grpSpPr>
          <a:xfrm>
            <a:off x="8526997" y="2762155"/>
            <a:ext cx="2454681" cy="2454681"/>
            <a:chOff x="8399840" y="-5196840"/>
            <a:chExt cx="2454681" cy="2454681"/>
          </a:xfrm>
        </p:grpSpPr>
        <p:sp>
          <p:nvSpPr>
            <p:cNvPr id="39" name="Block Arc 38">
              <a:extLst>
                <a:ext uri="{FF2B5EF4-FFF2-40B4-BE49-F238E27FC236}">
                  <a16:creationId xmlns:a16="http://schemas.microsoft.com/office/drawing/2014/main" id="{4B4E1315-5762-C741-86BB-3EEDDA525D3E}"/>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Block Arc 39">
              <a:extLst>
                <a:ext uri="{FF2B5EF4-FFF2-40B4-BE49-F238E27FC236}">
                  <a16:creationId xmlns:a16="http://schemas.microsoft.com/office/drawing/2014/main" id="{31E08A84-4976-8047-A59F-9D93C3267425}"/>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Block Arc 40">
              <a:extLst>
                <a:ext uri="{FF2B5EF4-FFF2-40B4-BE49-F238E27FC236}">
                  <a16:creationId xmlns:a16="http://schemas.microsoft.com/office/drawing/2014/main" id="{6DB7AD31-1F42-AC44-A346-105A22D18325}"/>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396870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Column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667191136"/>
              </p:ext>
            </p:extLst>
          </p:nvPr>
        </p:nvGraphicFramePr>
        <p:xfrm>
          <a:off x="381000" y="2030819"/>
          <a:ext cx="11506200" cy="410751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9869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886542" y="1"/>
            <a:ext cx="7875529" cy="6858000"/>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lvl="0" indent="-223838" algn="l"/>
            <a:r>
              <a:rPr lang="en-US" sz="1800" b="1" dirty="0">
                <a:solidFill>
                  <a:srgbClr val="48595D"/>
                </a:solidFill>
                <a:latin typeface="Arial" panose="020B0604020202020204" pitchFamily="34" charset="0"/>
                <a:ea typeface="Arial" charset="0"/>
                <a:cs typeface="Arial" panose="020B0604020202020204" pitchFamily="34" charset="0"/>
              </a:rPr>
              <a:t>Adjusting the dimensions of a photo</a:t>
            </a:r>
          </a:p>
          <a:p>
            <a:pPr marL="115888" lvl="1" indent="-109538">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crop a photo, right click on it and select Crop. Pull in the borders to where you want.</a:t>
            </a:r>
          </a:p>
          <a:p>
            <a:pPr marL="115888" lvl="1" indent="-109538">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enlarge a photo without distorting it, hold down the Shift key as you pull a corner in or out.</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231775" lvl="0" indent="-223838" algn="l"/>
            <a:r>
              <a:rPr lang="en-US" sz="1800" b="1" dirty="0">
                <a:solidFill>
                  <a:srgbClr val="48595D"/>
                </a:solidFill>
                <a:latin typeface="Arial" panose="020B0604020202020204" pitchFamily="34" charset="0"/>
                <a:ea typeface="Arial" charset="0"/>
                <a:cs typeface="Arial" panose="020B0604020202020204" pitchFamily="34" charset="0"/>
              </a:rPr>
              <a:t>Adding new slides</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Formatted slides are available when you click on New Slide in the Slides section of the Insert tab. </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These slides follow the look and style of this PowerPoint template, but you will only be able to change the text in these slides.</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9525" lvl="0" indent="-9525" algn="l"/>
            <a:r>
              <a:rPr lang="en-US" sz="1800" b="1" dirty="0">
                <a:solidFill>
                  <a:srgbClr val="48595D"/>
                </a:solidFill>
                <a:latin typeface="Arial" panose="020B0604020202020204" pitchFamily="34" charset="0"/>
                <a:ea typeface="Arial" charset="0"/>
                <a:cs typeface="Arial" panose="020B0604020202020204" pitchFamily="34" charset="0"/>
              </a:rPr>
              <a:t>Colors</a:t>
            </a:r>
          </a:p>
          <a:p>
            <a:pPr marL="114300" indent="-114300" algn="l">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For your convenience, the Rotary colors have been preset in the theme, and Rotary Leadership Colors and Secondary Colors appear on the pasteboard below every slide. </a:t>
            </a:r>
          </a:p>
          <a:p>
            <a:pPr marL="114300" lvl="0" indent="-114300" algn="l">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all the colors quickly, go to the Design tab and choose another color scheme in the Variants section.</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a solid background to another color, right click, select Format Shape, and change the color in the Fill option. You can also change colors in the Design tab by selecting Format Background in the Customize section.</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colors in a dual background to other colors, right click, select Format Shape, and change the colors in the Fill option by selecting Gradient fill. You can also change colors in the Design tab by selecting Format Background in the Customize section.</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r>
              <a:rPr lang="en-US" b="1" dirty="0">
                <a:solidFill>
                  <a:srgbClr val="48595D"/>
                </a:solidFill>
                <a:latin typeface="Arial" panose="020B0604020202020204" pitchFamily="34" charset="0"/>
                <a:ea typeface="Arial" charset="0"/>
                <a:cs typeface="Arial" panose="020B0604020202020204" pitchFamily="34" charset="0"/>
              </a:rPr>
              <a:t>Fonts</a:t>
            </a:r>
          </a:p>
          <a:p>
            <a:pPr marL="114300" lvl="1" indent="-10795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We recommend using the Arial font because it is very readable both on screen and printed out.</a:t>
            </a:r>
          </a:p>
          <a:p>
            <a:pPr marL="114300" lvl="1" indent="-10795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Other brand options are Arial Narrow, Georgia, Open Sans, and Open Sans Condensed.</a:t>
            </a:r>
          </a:p>
        </p:txBody>
      </p:sp>
      <p:sp>
        <p:nvSpPr>
          <p:cNvPr id="4" name="Title 5">
            <a:extLst>
              <a:ext uri="{FF2B5EF4-FFF2-40B4-BE49-F238E27FC236}">
                <a16:creationId xmlns:a16="http://schemas.microsoft.com/office/drawing/2014/main" id="{D3AA72BC-8E2B-0644-A7BD-D30ECC20E23A}"/>
              </a:ext>
            </a:extLst>
          </p:cNvPr>
          <p:cNvSpPr txBox="1">
            <a:spLocks/>
          </p:cNvSpPr>
          <p:nvPr/>
        </p:nvSpPr>
        <p:spPr>
          <a:xfrm>
            <a:off x="463722" y="0"/>
            <a:ext cx="2993853"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1600" dirty="0">
                <a:solidFill>
                  <a:schemeClr val="bg1"/>
                </a:solidFill>
                <a:highlight>
                  <a:srgbClr val="D9185C"/>
                </a:highlight>
              </a:rPr>
              <a:t>  </a:t>
            </a:r>
          </a:p>
          <a:p>
            <a:r>
              <a:rPr kumimoji="1" lang="en-US" altLang="ja-JP" sz="3600" dirty="0">
                <a:solidFill>
                  <a:srgbClr val="D91B5C"/>
                </a:solidFill>
              </a:rPr>
              <a:t>Layout,</a:t>
            </a:r>
          </a:p>
          <a:p>
            <a:r>
              <a:rPr kumimoji="1" lang="en-US" altLang="ja-JP" sz="3600" dirty="0">
                <a:solidFill>
                  <a:srgbClr val="D91B5C"/>
                </a:solidFill>
              </a:rPr>
              <a:t>Colors</a:t>
            </a:r>
          </a:p>
          <a:p>
            <a:r>
              <a:rPr kumimoji="1" lang="en-US" altLang="ja-JP" sz="3600" dirty="0">
                <a:solidFill>
                  <a:srgbClr val="D91B5C"/>
                </a:solidFill>
              </a:rPr>
              <a:t>&amp;</a:t>
            </a:r>
          </a:p>
          <a:p>
            <a:r>
              <a:rPr kumimoji="1" lang="en-US" altLang="ja-JP" sz="3600" dirty="0">
                <a:solidFill>
                  <a:srgbClr val="D91B5C"/>
                </a:solidFill>
              </a:rPr>
              <a:t>Fonts</a:t>
            </a:r>
            <a:endParaRPr kumimoji="1" lang="ja-JP" altLang="en-US" sz="3600">
              <a:solidFill>
                <a:srgbClr val="D91B5C"/>
              </a:solidFill>
            </a:endParaRPr>
          </a:p>
        </p:txBody>
      </p:sp>
    </p:spTree>
    <p:custDataLst>
      <p:tags r:id="rId1"/>
    </p:custDataLst>
    <p:extLst>
      <p:ext uri="{BB962C8B-B14F-4D97-AF65-F5344CB8AC3E}">
        <p14:creationId xmlns:p14="http://schemas.microsoft.com/office/powerpoint/2010/main" val="167174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Column Chart</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fld id="{97A94E25-127B-4C48-AF96-44BA7B823777}" type="slidenum">
              <a:rPr lang="en-US" smtClean="0"/>
              <a:pPr/>
              <a:t>30</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796233318"/>
              </p:ext>
            </p:extLst>
          </p:nvPr>
        </p:nvGraphicFramePr>
        <p:xfrm>
          <a:off x="381000" y="2030819"/>
          <a:ext cx="11506200" cy="410751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2028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Bar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2257289728"/>
              </p:ext>
            </p:extLst>
          </p:nvPr>
        </p:nvGraphicFramePr>
        <p:xfrm>
          <a:off x="342900" y="1953684"/>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58075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Bar Chart</a:t>
            </a:r>
          </a:p>
        </p:txBody>
      </p:sp>
      <p:sp>
        <p:nvSpPr>
          <p:cNvPr id="3" name="Slide Number Placeholder 2">
            <a:extLst>
              <a:ext uri="{FF2B5EF4-FFF2-40B4-BE49-F238E27FC236}">
                <a16:creationId xmlns:a16="http://schemas.microsoft.com/office/drawing/2014/main" id="{21A94355-0E23-4F0E-BE5F-C44220677BDC}"/>
              </a:ext>
            </a:extLst>
          </p:cNvPr>
          <p:cNvSpPr>
            <a:spLocks noGrp="1"/>
          </p:cNvSpPr>
          <p:nvPr>
            <p:ph type="sldNum" sz="quarter" idx="12"/>
          </p:nvPr>
        </p:nvSpPr>
        <p:spPr/>
        <p:txBody>
          <a:bodyPr/>
          <a:lstStyle/>
          <a:p>
            <a:fld id="{97A94E25-127B-4C48-AF96-44BA7B823777}" type="slidenum">
              <a:rPr lang="en-US" smtClean="0"/>
              <a:pPr/>
              <a:t>32</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4078076725"/>
              </p:ext>
            </p:extLst>
          </p:nvPr>
        </p:nvGraphicFramePr>
        <p:xfrm>
          <a:off x="342900" y="1953684"/>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92495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line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2475091388"/>
              </p:ext>
            </p:extLst>
          </p:nvPr>
        </p:nvGraphicFramePr>
        <p:xfrm>
          <a:off x="330200" y="1943100"/>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21125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line Chart</a:t>
            </a:r>
          </a:p>
        </p:txBody>
      </p:sp>
      <p:sp>
        <p:nvSpPr>
          <p:cNvPr id="3" name="Slide Number Placeholder 2">
            <a:extLst>
              <a:ext uri="{FF2B5EF4-FFF2-40B4-BE49-F238E27FC236}">
                <a16:creationId xmlns:a16="http://schemas.microsoft.com/office/drawing/2014/main" id="{A5554E44-85BC-4633-9AE9-942F95756814}"/>
              </a:ext>
            </a:extLst>
          </p:cNvPr>
          <p:cNvSpPr>
            <a:spLocks noGrp="1"/>
          </p:cNvSpPr>
          <p:nvPr>
            <p:ph type="sldNum" sz="quarter" idx="12"/>
          </p:nvPr>
        </p:nvSpPr>
        <p:spPr/>
        <p:txBody>
          <a:bodyPr/>
          <a:lstStyle/>
          <a:p>
            <a:fld id="{97A94E25-127B-4C48-AF96-44BA7B823777}" type="slidenum">
              <a:rPr lang="en-US" smtClean="0"/>
              <a:pPr/>
              <a:t>34</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968572795"/>
              </p:ext>
            </p:extLst>
          </p:nvPr>
        </p:nvGraphicFramePr>
        <p:xfrm>
          <a:off x="342900" y="1943100"/>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8126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35</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188332" y="1396994"/>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033986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C2961-F30C-374B-9AA0-4CAE3416133E}"/>
              </a:ext>
            </a:extLst>
          </p:cNvPr>
          <p:cNvSpPr/>
          <p:nvPr/>
        </p:nvSpPr>
        <p:spPr>
          <a:xfrm>
            <a:off x="0" y="0"/>
            <a:ext cx="12192000" cy="6858000"/>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7C4B49C-6300-EB40-8485-3CE0C4C5F51E}"/>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6" name="TextBox 5">
            <a:extLst>
              <a:ext uri="{FF2B5EF4-FFF2-40B4-BE49-F238E27FC236}">
                <a16:creationId xmlns:a16="http://schemas.microsoft.com/office/drawing/2014/main" id="{ACC8A949-C1FC-6C4F-8EA0-BBA99B9285A1}"/>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353571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38</a:t>
            </a:fld>
            <a:endParaRPr lang="en-US" dirty="0"/>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4250724" y="0"/>
            <a:ext cx="6745226" cy="685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rgbClr val="48595D"/>
                </a:solidFill>
                <a:latin typeface="Arial" panose="020B0604020202020204" pitchFamily="34" charset="0"/>
                <a:ea typeface="Arial" charset="0"/>
                <a:cs typeface="Arial" panose="020B0604020202020204" pitchFamily="34" charset="0"/>
              </a:rPr>
              <a:t>Use the following resources to find images, videos, and brand guidelines. Please keep in mind that we are people of action</a:t>
            </a:r>
            <a:r>
              <a:rPr lang="en-US" b="1" dirty="0">
                <a:solidFill>
                  <a:srgbClr val="48595D"/>
                </a:solidFill>
                <a:ea typeface="Arial" charset="0"/>
                <a:cs typeface="Arial" panose="020B0604020202020204" pitchFamily="34" charset="0"/>
              </a:rPr>
              <a:t> </a:t>
            </a:r>
            <a:r>
              <a:rPr lang="en-US" b="1" dirty="0"/>
              <a:t>—</a:t>
            </a:r>
            <a:r>
              <a:rPr lang="en-US" b="1" dirty="0">
                <a:solidFill>
                  <a:srgbClr val="48595D"/>
                </a:solidFill>
                <a:ea typeface="Arial" charset="0"/>
                <a:cs typeface="Arial" panose="020B0604020202020204" pitchFamily="34" charset="0"/>
              </a:rPr>
              <a:t> </a:t>
            </a:r>
            <a:r>
              <a:rPr lang="en-US" b="1" dirty="0">
                <a:solidFill>
                  <a:srgbClr val="48595D"/>
                </a:solidFill>
                <a:latin typeface="Arial" panose="020B0604020202020204" pitchFamily="34" charset="0"/>
                <a:ea typeface="Arial" charset="0"/>
                <a:cs typeface="Arial" panose="020B0604020202020204" pitchFamily="34" charset="0"/>
              </a:rPr>
              <a:t>and choose images that show </a:t>
            </a:r>
            <a:r>
              <a:rPr lang="en-US" b="1" i="1" dirty="0">
                <a:solidFill>
                  <a:srgbClr val="48595D"/>
                </a:solidFill>
                <a:latin typeface="Arial" panose="020B0604020202020204" pitchFamily="34" charset="0"/>
                <a:ea typeface="Arial" charset="0"/>
                <a:cs typeface="Arial" panose="020B0604020202020204" pitchFamily="34" charset="0"/>
              </a:rPr>
              <a:t>action.</a:t>
            </a:r>
          </a:p>
          <a:p>
            <a:pPr lvl="0" algn="l"/>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3"/>
                <a:hlinkMouseOver r:id="rId3"/>
              </a:rPr>
              <a:t>Brand Center</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3"/>
              </a:rPr>
              <a:t>https://brandcenter.rotary.org/en-GB</a:t>
            </a:r>
            <a:endParaRPr lang="en-US" sz="1200" dirty="0">
              <a:solidFill>
                <a:srgbClr val="48595D"/>
              </a:solidFill>
              <a:latin typeface="Arial" panose="020B0604020202020204" pitchFamily="34" charset="0"/>
              <a:ea typeface="Arial" charset="0"/>
              <a:cs typeface="Arial" panose="020B0604020202020204" pitchFamily="34" charset="0"/>
            </a:endParaRPr>
          </a:p>
          <a:p>
            <a:pPr marL="6350" lvl="1"/>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4"/>
              </a:rPr>
              <a:t>Brand Center Images</a:t>
            </a:r>
            <a:r>
              <a:rPr lang="en-US" b="1" dirty="0">
                <a:solidFill>
                  <a:srgbClr val="48595D"/>
                </a:solidFill>
                <a:latin typeface="Arial" panose="020B0604020202020204" pitchFamily="34" charset="0"/>
                <a:ea typeface="Arial" charset="0"/>
                <a:cs typeface="Arial" panose="020B0604020202020204" pitchFamily="34" charset="0"/>
              </a:rPr>
              <a:t> </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4"/>
              </a:rPr>
              <a:t>https://brandcenter.rotary.org/en-GB/Images-Video/Images</a:t>
            </a:r>
            <a:endParaRPr lang="en-US" sz="1200" dirty="0">
              <a:solidFill>
                <a:srgbClr val="48595D"/>
              </a:solidFill>
              <a:latin typeface="Arial" panose="020B0604020202020204" pitchFamily="34" charset="0"/>
              <a:ea typeface="Arial" charset="0"/>
              <a:cs typeface="Arial" panose="020B0604020202020204" pitchFamily="34" charset="0"/>
            </a:endParaRPr>
          </a:p>
          <a:p>
            <a:pPr marL="6350" lvl="1">
              <a:buFont typeface="Arial" panose="020B0604020202020204" pitchFamily="34" charset="0"/>
              <a:buChar char="•"/>
            </a:pPr>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5"/>
              </a:rPr>
              <a:t>Brand Center Videos</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5"/>
              </a:rPr>
              <a:t>https://brandcenter.rotary.org/en-GB/Images-Video/Videos</a:t>
            </a:r>
            <a:endParaRPr lang="en-US" sz="1200" dirty="0">
              <a:solidFill>
                <a:srgbClr val="48595D"/>
              </a:solidFill>
              <a:latin typeface="Arial" panose="020B0604020202020204" pitchFamily="34" charset="0"/>
              <a:ea typeface="Arial" charset="0"/>
              <a:cs typeface="Arial" panose="020B0604020202020204" pitchFamily="34" charset="0"/>
            </a:endParaRPr>
          </a:p>
          <a:p>
            <a:pPr marL="6350" lvl="1"/>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6"/>
              </a:rPr>
              <a:t>Voice and Visual Identity Guidelines</a:t>
            </a:r>
            <a:br>
              <a:rPr lang="en-US" b="1" dirty="0">
                <a:solidFill>
                  <a:srgbClr val="48595D"/>
                </a:solidFill>
                <a:latin typeface="Arial" panose="020B0604020202020204" pitchFamily="34" charset="0"/>
                <a:ea typeface="Arial" charset="0"/>
                <a:cs typeface="Arial" panose="020B0604020202020204" pitchFamily="34" charset="0"/>
              </a:rPr>
            </a:br>
            <a:r>
              <a:rPr lang="en-US" sz="900" dirty="0">
                <a:solidFill>
                  <a:srgbClr val="48595D"/>
                </a:solidFill>
                <a:latin typeface="Arial" panose="020B0604020202020204" pitchFamily="34" charset="0"/>
                <a:ea typeface="Arial" charset="0"/>
                <a:cs typeface="Arial" panose="020B0604020202020204" pitchFamily="34" charset="0"/>
                <a:hlinkClick r:id="rId7"/>
              </a:rPr>
              <a:t>https://brandcenter.rotary.org/en-GB/App/AssetDetails/b/www/Asset/Details/118?brand=www&amp;returnUrl=https%3a%2f%2fbrandcenter.rotary.org%2fen-GB%2fGuidelines&amp;page=1&amp;pageSize=100&amp;showadvancedsearch=False&amp;showkeywordfilters=True&amp;showselectedkeywordfilters=True&amp;largeLayout=False&amp;b=www&amp;bs=www&amp;k=42&amp;k=17&amp;pg=Public&amp;view=Standard</a:t>
            </a:r>
            <a:endParaRPr lang="en-US" sz="900" dirty="0">
              <a:solidFill>
                <a:srgbClr val="48595D"/>
              </a:solidFill>
              <a:latin typeface="Arial" panose="020B0604020202020204" pitchFamily="34" charset="0"/>
              <a:ea typeface="Arial" charset="0"/>
              <a:cs typeface="Arial" panose="020B0604020202020204" pitchFamily="34" charset="0"/>
            </a:endParaRPr>
          </a:p>
          <a:p>
            <a:pPr marL="6350" lvl="1"/>
            <a:endParaRPr lang="en-US" sz="900" b="1" dirty="0">
              <a:solidFill>
                <a:srgbClr val="48595D"/>
              </a:solidFill>
              <a:latin typeface="Arial" panose="020B0604020202020204" pitchFamily="34" charset="0"/>
              <a:ea typeface="Arial" charset="0"/>
              <a:cs typeface="Arial" panose="020B0604020202020204" pitchFamily="34" charset="0"/>
            </a:endParaRPr>
          </a:p>
        </p:txBody>
      </p:sp>
      <p:sp>
        <p:nvSpPr>
          <p:cNvPr id="4" name="Title 5">
            <a:extLst>
              <a:ext uri="{FF2B5EF4-FFF2-40B4-BE49-F238E27FC236}">
                <a16:creationId xmlns:a16="http://schemas.microsoft.com/office/drawing/2014/main" id="{97293795-BE2A-014C-9743-5939BC34F00C}"/>
              </a:ext>
            </a:extLst>
          </p:cNvPr>
          <p:cNvSpPr txBox="1">
            <a:spLocks/>
          </p:cNvSpPr>
          <p:nvPr/>
        </p:nvSpPr>
        <p:spPr>
          <a:xfrm>
            <a:off x="463722" y="0"/>
            <a:ext cx="3122441" cy="6776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2000" dirty="0">
                <a:solidFill>
                  <a:schemeClr val="bg1"/>
                </a:solidFill>
                <a:highlight>
                  <a:srgbClr val="D9185C"/>
                </a:highlight>
              </a:rPr>
              <a:t>  </a:t>
            </a:r>
          </a:p>
          <a:p>
            <a:r>
              <a:rPr kumimoji="1" lang="en-US" altLang="ja-JP" sz="3600" dirty="0">
                <a:solidFill>
                  <a:srgbClr val="D91B5C"/>
                </a:solidFill>
              </a:rPr>
              <a:t>Images,</a:t>
            </a:r>
          </a:p>
          <a:p>
            <a:r>
              <a:rPr kumimoji="1" lang="en-US" altLang="ja-JP" sz="3600" dirty="0">
                <a:solidFill>
                  <a:srgbClr val="D91B5C"/>
                </a:solidFill>
              </a:rPr>
              <a:t>Videos</a:t>
            </a:r>
          </a:p>
          <a:p>
            <a:r>
              <a:rPr kumimoji="1" lang="en-US" altLang="ja-JP" sz="3600" dirty="0">
                <a:solidFill>
                  <a:srgbClr val="D91B5C"/>
                </a:solidFill>
              </a:rPr>
              <a:t>&amp;</a:t>
            </a:r>
          </a:p>
          <a:p>
            <a:r>
              <a:rPr kumimoji="1" lang="en-US" altLang="ja-JP" sz="3600" dirty="0">
                <a:solidFill>
                  <a:srgbClr val="D91B5C"/>
                </a:solidFill>
              </a:rPr>
              <a:t>Brand Guidelines</a:t>
            </a:r>
          </a:p>
        </p:txBody>
      </p:sp>
    </p:spTree>
    <p:custDataLst>
      <p:tags r:id="rId1"/>
    </p:custDataLst>
    <p:extLst>
      <p:ext uri="{BB962C8B-B14F-4D97-AF65-F5344CB8AC3E}">
        <p14:creationId xmlns:p14="http://schemas.microsoft.com/office/powerpoint/2010/main" val="324009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E7F13-ED1C-E14A-BB84-AB63B6D7F610}"/>
              </a:ext>
            </a:extLst>
          </p:cNvPr>
          <p:cNvSpPr>
            <a:spLocks noGrp="1"/>
          </p:cNvSpPr>
          <p:nvPr>
            <p:ph idx="1"/>
          </p:nvPr>
        </p:nvSpPr>
        <p:spPr/>
        <p:txBody>
          <a:bodyPr numCol="1" anchor="ctr" anchorCtr="0">
            <a:noAutofit/>
          </a:bodyPr>
          <a:lstStyle/>
          <a:p>
            <a:pPr>
              <a:lnSpc>
                <a:spcPct val="100000"/>
              </a:lnSpc>
              <a:spcBef>
                <a:spcPts val="0"/>
              </a:spcBef>
            </a:pPr>
            <a:r>
              <a:rPr lang="en-US" sz="1200" dirty="0">
                <a:latin typeface="Arial" panose="020B0604020202020204" pitchFamily="34" charset="0"/>
                <a:cs typeface="Arial" panose="020B0604020202020204" pitchFamily="34" charset="0"/>
              </a:rPr>
              <a:t>We have created special signature systems that allow you to identify your club on all your communications materials.</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The Rotary club signature comprises the Masterbrand Signature plus the club name. You should use this signature system instead of the Masterbrand Signature alone on club-level communications.</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Use the name on your charter or the name your club is known by in your community in your club logo. Because the word “Rotary” is already in the logo, you don’t need to repeat it. For example, the Rotary Club of Evanston, Illinois, USA, would add only “Club of Evanston” below the Masterbrand Signature.</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The club name always appears on the same side as the wordmark, it should right-align with the “y” in Rotary. The positioning and the size relationship between the wordmark and the wheel can’t be altered.</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You can use either the Masterbrand Signature or the Masterbrand Signature Simplified when you create your district or zone logo. We recommend using the simplified version if the logo will be smaller than 1.25 cm (0.5 inches) or will be embroidered.</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pPr>
            <a:endParaRPr lang="en-US" sz="1200" dirty="0"/>
          </a:p>
        </p:txBody>
      </p:sp>
      <p:sp>
        <p:nvSpPr>
          <p:cNvPr id="2" name="Title 1">
            <a:extLst>
              <a:ext uri="{FF2B5EF4-FFF2-40B4-BE49-F238E27FC236}">
                <a16:creationId xmlns:a16="http://schemas.microsoft.com/office/drawing/2014/main" id="{84BF141D-04D4-CC45-BD42-90783409B82F}"/>
              </a:ext>
            </a:extLst>
          </p:cNvPr>
          <p:cNvSpPr>
            <a:spLocks noGrp="1"/>
          </p:cNvSpPr>
          <p:nvPr>
            <p:ph type="title"/>
          </p:nvPr>
        </p:nvSpPr>
        <p:spPr/>
        <p:txBody>
          <a:body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br>
              <a:rPr kumimoji="1" lang="en-US" altLang="ja-JP" sz="2800" dirty="0">
                <a:solidFill>
                  <a:srgbClr val="D9185C"/>
                </a:solidFill>
                <a:highlight>
                  <a:srgbClr val="D9185C"/>
                </a:highlight>
              </a:rPr>
            </a:br>
            <a:r>
              <a:rPr kumimoji="1" lang="en-US" altLang="ja-JP" sz="1600" dirty="0">
                <a:solidFill>
                  <a:schemeClr val="bg1"/>
                </a:solidFill>
                <a:highlight>
                  <a:srgbClr val="D9185C"/>
                </a:highlight>
              </a:rPr>
              <a:t>  </a:t>
            </a:r>
            <a:r>
              <a:rPr kumimoji="1" lang="en-US" altLang="ja-JP" sz="1200" dirty="0">
                <a:solidFill>
                  <a:schemeClr val="bg1"/>
                </a:solidFill>
                <a:highlight>
                  <a:srgbClr val="D9185C"/>
                </a:highlight>
              </a:rPr>
              <a:t>  </a:t>
            </a:r>
            <a:br>
              <a:rPr kumimoji="1" lang="en-US" altLang="ja-JP" sz="1200" dirty="0">
                <a:solidFill>
                  <a:schemeClr val="bg1"/>
                </a:solidFill>
                <a:highlight>
                  <a:srgbClr val="D9185C"/>
                </a:highlight>
              </a:rPr>
            </a:br>
            <a:r>
              <a:rPr lang="en-US" dirty="0">
                <a:solidFill>
                  <a:srgbClr val="D9185C"/>
                </a:solidFill>
              </a:rPr>
              <a:t>Signature System</a:t>
            </a:r>
            <a:br>
              <a:rPr lang="en-US" dirty="0">
                <a:solidFill>
                  <a:srgbClr val="D9185C"/>
                </a:solidFill>
              </a:rPr>
            </a:br>
            <a:r>
              <a:rPr lang="en-US" dirty="0">
                <a:solidFill>
                  <a:srgbClr val="D9185C"/>
                </a:solidFill>
              </a:rPr>
              <a:t>for Clubs</a:t>
            </a:r>
            <a:br>
              <a:rPr lang="en-US" dirty="0">
                <a:solidFill>
                  <a:srgbClr val="D9185C"/>
                </a:solidFill>
              </a:rPr>
            </a:br>
            <a:endParaRPr lang="en-US" dirty="0"/>
          </a:p>
        </p:txBody>
      </p:sp>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132753" y="5394957"/>
            <a:ext cx="4519167" cy="972152"/>
          </a:xfrm>
          <a:prstGeom prst="rect">
            <a:avLst/>
          </a:prstGeom>
        </p:spPr>
        <p:txBody>
          <a:bodyPr vert="horz" lIns="91440" tIns="45720" rIns="91440" bIns="45720" rtlCol="0" anchor="b"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b="1" dirty="0">
                <a:solidFill>
                  <a:srgbClr val="48595D"/>
                </a:solidFill>
                <a:latin typeface="Arial" panose="020B0604020202020204" pitchFamily="34" charset="0"/>
                <a:ea typeface="Arial" charset="0"/>
                <a:cs typeface="Arial" panose="020B0604020202020204" pitchFamily="34" charset="0"/>
              </a:rPr>
              <a:t>Find templates for creating your club, district,</a:t>
            </a:r>
          </a:p>
          <a:p>
            <a:pPr lvl="0" algn="l"/>
            <a:r>
              <a:rPr lang="en-US" b="1" dirty="0">
                <a:solidFill>
                  <a:srgbClr val="48595D"/>
                </a:solidFill>
                <a:latin typeface="Arial" panose="020B0604020202020204" pitchFamily="34" charset="0"/>
                <a:ea typeface="Arial" charset="0"/>
                <a:cs typeface="Arial" panose="020B0604020202020204" pitchFamily="34" charset="0"/>
              </a:rPr>
              <a:t>zone, or program logos in the Brand Center:</a:t>
            </a:r>
          </a:p>
          <a:p>
            <a:pPr lvl="0" algn="l"/>
            <a:endParaRPr lang="en-US" b="1" dirty="0">
              <a:solidFill>
                <a:srgbClr val="48595D"/>
              </a:solidFill>
              <a:latin typeface="Arial" panose="020B0604020202020204" pitchFamily="34" charset="0"/>
              <a:ea typeface="Arial" charset="0"/>
              <a:cs typeface="Arial" panose="020B0604020202020204" pitchFamily="34" charset="0"/>
            </a:endParaRPr>
          </a:p>
          <a:p>
            <a:pPr lvl="0" algn="l"/>
            <a:r>
              <a:rPr lang="en-US" sz="1800" b="1" dirty="0">
                <a:solidFill>
                  <a:srgbClr val="48595D"/>
                </a:solidFill>
                <a:latin typeface="Arial" panose="020B0604020202020204" pitchFamily="34" charset="0"/>
                <a:ea typeface="Arial" charset="0"/>
                <a:cs typeface="Arial" panose="020B0604020202020204" pitchFamily="34" charset="0"/>
                <a:hlinkClick r:id="rId3"/>
              </a:rPr>
              <a:t>https://rotary.org/brandcenter</a:t>
            </a:r>
            <a:endParaRPr lang="en-US" sz="1800" b="1" dirty="0">
              <a:solidFill>
                <a:srgbClr val="48595D"/>
              </a:solidFill>
              <a:latin typeface="Arial" panose="020B0604020202020204" pitchFamily="34" charset="0"/>
              <a:ea typeface="Arial" charset="0"/>
              <a:cs typeface="Arial" panose="020B0604020202020204" pitchFamily="34" charset="0"/>
            </a:endParaRPr>
          </a:p>
        </p:txBody>
      </p:sp>
      <p:grpSp>
        <p:nvGrpSpPr>
          <p:cNvPr id="14" name="Group 13">
            <a:extLst>
              <a:ext uri="{FF2B5EF4-FFF2-40B4-BE49-F238E27FC236}">
                <a16:creationId xmlns:a16="http://schemas.microsoft.com/office/drawing/2014/main" id="{9D31C256-B7EF-E945-A683-D8ED3B3BE39E}"/>
              </a:ext>
            </a:extLst>
          </p:cNvPr>
          <p:cNvGrpSpPr/>
          <p:nvPr/>
        </p:nvGrpSpPr>
        <p:grpSpPr>
          <a:xfrm>
            <a:off x="8054264" y="771536"/>
            <a:ext cx="3882362" cy="4217648"/>
            <a:chOff x="8084479" y="1686115"/>
            <a:chExt cx="3389819" cy="3757747"/>
          </a:xfrm>
        </p:grpSpPr>
        <p:pic>
          <p:nvPicPr>
            <p:cNvPr id="16" name="Picture 15">
              <a:extLst>
                <a:ext uri="{FF2B5EF4-FFF2-40B4-BE49-F238E27FC236}">
                  <a16:creationId xmlns:a16="http://schemas.microsoft.com/office/drawing/2014/main" id="{A4BD53FE-CFB7-0743-BECF-27AA79C0D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8510" y="3726357"/>
              <a:ext cx="1384787" cy="1048674"/>
            </a:xfrm>
            <a:prstGeom prst="rect">
              <a:avLst/>
            </a:prstGeom>
          </p:spPr>
        </p:pic>
        <p:pic>
          <p:nvPicPr>
            <p:cNvPr id="19" name="Picture 18">
              <a:extLst>
                <a:ext uri="{FF2B5EF4-FFF2-40B4-BE49-F238E27FC236}">
                  <a16:creationId xmlns:a16="http://schemas.microsoft.com/office/drawing/2014/main" id="{A47D559D-5DAF-A045-B340-B08DBF3C0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2621" y="1686117"/>
              <a:ext cx="1411677" cy="1835180"/>
            </a:xfrm>
            <a:prstGeom prst="rect">
              <a:avLst/>
            </a:prstGeom>
          </p:spPr>
        </p:pic>
        <p:pic>
          <p:nvPicPr>
            <p:cNvPr id="20" name="Picture 19">
              <a:extLst>
                <a:ext uri="{FF2B5EF4-FFF2-40B4-BE49-F238E27FC236}">
                  <a16:creationId xmlns:a16="http://schemas.microsoft.com/office/drawing/2014/main" id="{6FEBE442-46B6-F040-A219-4BFD25048B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4479" y="3729683"/>
              <a:ext cx="1781402" cy="1714179"/>
            </a:xfrm>
            <a:prstGeom prst="rect">
              <a:avLst/>
            </a:prstGeom>
          </p:spPr>
        </p:pic>
        <p:pic>
          <p:nvPicPr>
            <p:cNvPr id="21" name="Picture 20">
              <a:extLst>
                <a:ext uri="{FF2B5EF4-FFF2-40B4-BE49-F238E27FC236}">
                  <a16:creationId xmlns:a16="http://schemas.microsoft.com/office/drawing/2014/main" id="{C4B1A5D3-4496-0B4C-BB45-B8C249A6F08E}"/>
                </a:ext>
              </a:extLst>
            </p:cNvPr>
            <p:cNvPicPr>
              <a:picLocks noChangeAspect="1"/>
            </p:cNvPicPr>
            <p:nvPr/>
          </p:nvPicPr>
          <p:blipFill rotWithShape="1">
            <a:blip r:embed="rId7">
              <a:extLst>
                <a:ext uri="{28A0092B-C50C-407E-A947-70E740481C1C}">
                  <a14:useLocalDpi xmlns:a14="http://schemas.microsoft.com/office/drawing/2010/main" val="0"/>
                </a:ext>
              </a:extLst>
            </a:blip>
            <a:srcRect t="14151"/>
            <a:stretch/>
          </p:blipFill>
          <p:spPr>
            <a:xfrm>
              <a:off x="8104164" y="1686115"/>
              <a:ext cx="1794846" cy="1835181"/>
            </a:xfrm>
            <a:prstGeom prst="rect">
              <a:avLst/>
            </a:prstGeom>
          </p:spPr>
        </p:pic>
      </p:grpSp>
    </p:spTree>
    <p:custDataLst>
      <p:tags r:id="rId1"/>
    </p:custDataLst>
    <p:extLst>
      <p:ext uri="{BB962C8B-B14F-4D97-AF65-F5344CB8AC3E}">
        <p14:creationId xmlns:p14="http://schemas.microsoft.com/office/powerpoint/2010/main" val="409613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0" name="Subtitle 9">
            <a:extLst>
              <a:ext uri="{FF2B5EF4-FFF2-40B4-BE49-F238E27FC236}">
                <a16:creationId xmlns:a16="http://schemas.microsoft.com/office/drawing/2014/main" id="{B17D6786-00F6-6047-81A6-5165FC02E54A}"/>
              </a:ext>
            </a:extLst>
          </p:cNvPr>
          <p:cNvSpPr>
            <a:spLocks noGrp="1"/>
          </p:cNvSpPr>
          <p:nvPr>
            <p:ph type="subTitle" idx="1"/>
          </p:nvPr>
        </p:nvSpPr>
        <p:spPr/>
        <p:txBody>
          <a:bodyPr/>
          <a:lstStyle/>
          <a:p>
            <a:r>
              <a:rPr lang="en-US" dirty="0"/>
              <a:t>Type your Rotary club name here</a:t>
            </a: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lstStyle/>
          <a:p>
            <a:r>
              <a:rPr lang="en-US" dirty="0"/>
              <a:t>Title of Presentation</a:t>
            </a:r>
          </a:p>
        </p:txBody>
      </p:sp>
    </p:spTree>
    <p:custDataLst>
      <p:tags r:id="rId1"/>
    </p:custDataLst>
    <p:extLst>
      <p:ext uri="{BB962C8B-B14F-4D97-AF65-F5344CB8AC3E}">
        <p14:creationId xmlns:p14="http://schemas.microsoft.com/office/powerpoint/2010/main" val="1907968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rPr>
              <a:t>Type your Rotary club name here</a:t>
            </a:r>
          </a:p>
        </p:txBody>
      </p:sp>
    </p:spTree>
    <p:custDataLst>
      <p:tags r:id="rId1"/>
    </p:custDataLst>
    <p:extLst>
      <p:ext uri="{BB962C8B-B14F-4D97-AF65-F5344CB8AC3E}">
        <p14:creationId xmlns:p14="http://schemas.microsoft.com/office/powerpoint/2010/main" val="428691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5DAA"/>
                </a:solidFill>
              </a:rPr>
              <a:t>Type your Rotary club name here</a:t>
            </a:r>
          </a:p>
        </p:txBody>
      </p:sp>
    </p:spTree>
    <p:custDataLst>
      <p:tags r:id="rId1"/>
    </p:custDataLst>
    <p:extLst>
      <p:ext uri="{BB962C8B-B14F-4D97-AF65-F5344CB8AC3E}">
        <p14:creationId xmlns:p14="http://schemas.microsoft.com/office/powerpoint/2010/main" val="37454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3">
            <a:extLst>
              <a:ext uri="{FF2B5EF4-FFF2-40B4-BE49-F238E27FC236}">
                <a16:creationId xmlns:a16="http://schemas.microsoft.com/office/drawing/2014/main" id="{A0CA2C3B-2400-8546-9129-3397E5BFDCA2}"/>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9" name="Text Placeholder 6">
            <a:extLst>
              <a:ext uri="{FF2B5EF4-FFF2-40B4-BE49-F238E27FC236}">
                <a16:creationId xmlns:a16="http://schemas.microsoft.com/office/drawing/2014/main" id="{340C5649-6D4B-1F49-AF87-A8BFD61D57FE}"/>
              </a:ext>
            </a:extLst>
          </p:cNvPr>
          <p:cNvSpPr txBox="1">
            <a:spLocks/>
          </p:cNvSpPr>
          <p:nvPr/>
        </p:nvSpPr>
        <p:spPr>
          <a:xfrm>
            <a:off x="4309872" y="5297925"/>
            <a:ext cx="3572256" cy="1149407"/>
          </a:xfrm>
          <a:prstGeom prst="rect">
            <a:avLst/>
          </a:prstGeom>
          <a:noFill/>
          <a:ln w="44450">
            <a:solidFill>
              <a:schemeClr val="bg1"/>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chemeClr val="bg1"/>
                </a:solidFill>
              </a:rPr>
              <a:t>Place the Rotary logo with your </a:t>
            </a:r>
            <a:br>
              <a:rPr lang="en-US" sz="1600" b="1" dirty="0">
                <a:solidFill>
                  <a:schemeClr val="bg1"/>
                </a:solidFill>
              </a:rPr>
            </a:br>
            <a:r>
              <a:rPr lang="en-US" sz="1600" b="1" dirty="0">
                <a:solidFill>
                  <a:schemeClr val="bg1"/>
                </a:solidFill>
              </a:rPr>
              <a:t>club identifier here. </a:t>
            </a:r>
          </a:p>
          <a:p>
            <a:pPr lvl="0" algn="ctr"/>
            <a:r>
              <a:rPr lang="en-US" dirty="0">
                <a:solidFill>
                  <a:schemeClr val="bg1"/>
                </a:solidFill>
              </a:rPr>
              <a:t>(See slide 5 of this template for</a:t>
            </a:r>
            <a:br>
              <a:rPr lang="en-US" dirty="0">
                <a:solidFill>
                  <a:schemeClr val="bg1"/>
                </a:solidFill>
              </a:rPr>
            </a:br>
            <a:r>
              <a:rPr lang="en-US" dirty="0">
                <a:solidFill>
                  <a:schemeClr val="bg1"/>
                </a:solidFill>
              </a:rPr>
              <a:t>club logo instructions.)</a:t>
            </a:r>
            <a:endParaRPr lang="en-US" sz="1800" b="1" dirty="0">
              <a:solidFill>
                <a:schemeClr val="bg1"/>
              </a:solidFill>
              <a:latin typeface="Arial" panose="020B0604020202020204" pitchFamily="34" charset="0"/>
              <a:ea typeface="Arial" charset="0"/>
              <a:cs typeface="Arial" panose="020B0604020202020204" pitchFamily="34" charset="0"/>
            </a:endParaRPr>
          </a:p>
        </p:txBody>
      </p:sp>
      <p:sp>
        <p:nvSpPr>
          <p:cNvPr id="11" name="Text Placeholder 6">
            <a:extLst>
              <a:ext uri="{FF2B5EF4-FFF2-40B4-BE49-F238E27FC236}">
                <a16:creationId xmlns:a16="http://schemas.microsoft.com/office/drawing/2014/main" id="{D8D50398-13B0-6D4F-900E-23CAD9343C1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402913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4190</TotalTime>
  <Words>1419</Words>
  <Application>Microsoft Macintosh PowerPoint</Application>
  <PresentationFormat>Widescreen</PresentationFormat>
  <Paragraphs>197</Paragraphs>
  <Slides>38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Black</vt:lpstr>
      <vt:lpstr>Calibri</vt:lpstr>
      <vt:lpstr>Corbel</vt:lpstr>
      <vt:lpstr>Office Theme</vt:lpstr>
      <vt:lpstr>Welcome to  the Rotary club PowerPoint template</vt:lpstr>
      <vt:lpstr>PowerPoint Presentation</vt:lpstr>
      <vt:lpstr>PowerPoint Presentation</vt:lpstr>
      <vt:lpstr>PowerPoint Presentation</vt:lpstr>
      <vt:lpstr> TUTORIAL:      Signature System for Clubs </vt:lpstr>
      <vt:lpstr>Title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BULLET POINTS</vt:lpstr>
      <vt:lpstr>FOR TEXT/BULLET POINTS</vt:lpstr>
      <vt:lpstr>PowerPoint Presentation</vt:lpstr>
      <vt:lpstr>GRAPHICS Subhead</vt:lpstr>
      <vt:lpstr>PowerPoint Presentation</vt:lpstr>
      <vt:lpstr>PowerPoint Presentation</vt:lpstr>
      <vt:lpstr>PowerPoint Presentation</vt:lpstr>
      <vt:lpstr>PowerPoint Presentation</vt:lpstr>
      <vt:lpstr>GRAPHS/CHARTS Subhead</vt:lpstr>
      <vt:lpstr>GRAPHS/CHARTS Subhead</vt:lpstr>
      <vt:lpstr>Column Chart</vt:lpstr>
      <vt:lpstr>Column Chart</vt:lpstr>
      <vt:lpstr>Bar Chart</vt:lpstr>
      <vt:lpstr>Bar Chart</vt:lpstr>
      <vt:lpstr>line Chart</vt:lpstr>
      <vt:lpstr>line Chart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Joseph High</cp:lastModifiedBy>
  <cp:revision>157</cp:revision>
  <cp:lastPrinted>2019-12-04T20:41:25Z</cp:lastPrinted>
  <dcterms:created xsi:type="dcterms:W3CDTF">2019-11-18T03:22:22Z</dcterms:created>
  <dcterms:modified xsi:type="dcterms:W3CDTF">2020-06-03T18:03:27Z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